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Lst>
  <p:notesMasterIdLst>
    <p:notesMasterId r:id="rId65"/>
  </p:notesMasterIdLst>
  <p:sldIdLst>
    <p:sldId id="256" r:id="rId5"/>
    <p:sldId id="257" r:id="rId6"/>
    <p:sldId id="258" r:id="rId7"/>
    <p:sldId id="259" r:id="rId8"/>
    <p:sldId id="260" r:id="rId9"/>
    <p:sldId id="308" r:id="rId10"/>
    <p:sldId id="348" r:id="rId11"/>
    <p:sldId id="310" r:id="rId12"/>
    <p:sldId id="301" r:id="rId13"/>
    <p:sldId id="349" r:id="rId14"/>
    <p:sldId id="313" r:id="rId15"/>
    <p:sldId id="303" r:id="rId16"/>
    <p:sldId id="311" r:id="rId17"/>
    <p:sldId id="304" r:id="rId18"/>
    <p:sldId id="336" r:id="rId19"/>
    <p:sldId id="300" r:id="rId20"/>
    <p:sldId id="323" r:id="rId21"/>
    <p:sldId id="290" r:id="rId22"/>
    <p:sldId id="314" r:id="rId23"/>
    <p:sldId id="291" r:id="rId24"/>
    <p:sldId id="312" r:id="rId25"/>
    <p:sldId id="324" r:id="rId26"/>
    <p:sldId id="295" r:id="rId27"/>
    <p:sldId id="296" r:id="rId28"/>
    <p:sldId id="292" r:id="rId29"/>
    <p:sldId id="317" r:id="rId30"/>
    <p:sldId id="293" r:id="rId31"/>
    <p:sldId id="318" r:id="rId32"/>
    <p:sldId id="315" r:id="rId33"/>
    <p:sldId id="319" r:id="rId34"/>
    <p:sldId id="320" r:id="rId35"/>
    <p:sldId id="321" r:id="rId36"/>
    <p:sldId id="322" r:id="rId37"/>
    <p:sldId id="316" r:id="rId38"/>
    <p:sldId id="298" r:id="rId39"/>
    <p:sldId id="347" r:id="rId40"/>
    <p:sldId id="326" r:id="rId41"/>
    <p:sldId id="327" r:id="rId42"/>
    <p:sldId id="328" r:id="rId43"/>
    <p:sldId id="329" r:id="rId44"/>
    <p:sldId id="325" r:id="rId45"/>
    <p:sldId id="344" r:id="rId46"/>
    <p:sldId id="345" r:id="rId47"/>
    <p:sldId id="297" r:id="rId48"/>
    <p:sldId id="337" r:id="rId49"/>
    <p:sldId id="342" r:id="rId50"/>
    <p:sldId id="346" r:id="rId51"/>
    <p:sldId id="330" r:id="rId52"/>
    <p:sldId id="333" r:id="rId53"/>
    <p:sldId id="334" r:id="rId54"/>
    <p:sldId id="335" r:id="rId55"/>
    <p:sldId id="331" r:id="rId56"/>
    <p:sldId id="332" r:id="rId57"/>
    <p:sldId id="307" r:id="rId58"/>
    <p:sldId id="338" r:id="rId59"/>
    <p:sldId id="339" r:id="rId60"/>
    <p:sldId id="340" r:id="rId61"/>
    <p:sldId id="341" r:id="rId62"/>
    <p:sldId id="343" r:id="rId63"/>
    <p:sldId id="289" r:id="rId64"/>
  </p:sldIdLst>
  <p:sldSz cx="12193588" cy="6858000"/>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bg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bg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bg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bg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112" d="100"/>
          <a:sy n="112" d="100"/>
        </p:scale>
        <p:origin x="468" y="9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12A76-809D-4C4C-8C8A-48B7F6C6A28D}" type="doc">
      <dgm:prSet loTypeId="urn:microsoft.com/office/officeart/2005/8/layout/venn2" loCatId="relationship" qsTypeId="urn:microsoft.com/office/officeart/2005/8/quickstyle/simple1" qsCatId="simple" csTypeId="urn:microsoft.com/office/officeart/2005/8/colors/accent0_2" csCatId="mainScheme" phldr="1"/>
      <dgm:spPr/>
      <dgm:t>
        <a:bodyPr/>
        <a:lstStyle/>
        <a:p>
          <a:endParaRPr lang="it-IT"/>
        </a:p>
      </dgm:t>
    </dgm:pt>
    <dgm:pt modelId="{3046D3FB-3C3B-4780-8CA9-E72C18902C47}">
      <dgm:prSet phldrT="[Testo]"/>
      <dgm:spPr/>
      <dgm:t>
        <a:bodyPr/>
        <a:lstStyle/>
        <a:p>
          <a:r>
            <a:rPr lang="it-IT" dirty="0" err="1"/>
            <a:t>Weather</a:t>
          </a:r>
          <a:r>
            <a:rPr lang="it-IT" dirty="0"/>
            <a:t> forecasts</a:t>
          </a:r>
        </a:p>
      </dgm:t>
    </dgm:pt>
    <dgm:pt modelId="{B3D364D5-AC35-430B-826C-7E7214F7300B}" type="parTrans" cxnId="{48A078B4-C0F5-42A6-98B6-CD4908C66916}">
      <dgm:prSet/>
      <dgm:spPr/>
      <dgm:t>
        <a:bodyPr/>
        <a:lstStyle/>
        <a:p>
          <a:endParaRPr lang="it-IT"/>
        </a:p>
      </dgm:t>
    </dgm:pt>
    <dgm:pt modelId="{79CAE0B4-D3CE-4E5B-A8E1-25861CE11C9F}" type="sibTrans" cxnId="{48A078B4-C0F5-42A6-98B6-CD4908C66916}">
      <dgm:prSet/>
      <dgm:spPr/>
      <dgm:t>
        <a:bodyPr/>
        <a:lstStyle/>
        <a:p>
          <a:endParaRPr lang="it-IT"/>
        </a:p>
      </dgm:t>
    </dgm:pt>
    <dgm:pt modelId="{DB59D390-E29F-4077-B11C-C08C1B95BA68}">
      <dgm:prSet phldrT="[Testo]"/>
      <dgm:spPr/>
      <dgm:t>
        <a:bodyPr/>
        <a:lstStyle/>
        <a:p>
          <a:r>
            <a:rPr lang="it-IT" dirty="0" err="1"/>
            <a:t>Hydrological</a:t>
          </a:r>
          <a:r>
            <a:rPr lang="it-IT" dirty="0"/>
            <a:t> and </a:t>
          </a:r>
          <a:r>
            <a:rPr lang="it-IT" dirty="0" err="1"/>
            <a:t>Hydraulic</a:t>
          </a:r>
          <a:r>
            <a:rPr lang="it-IT" dirty="0"/>
            <a:t> models</a:t>
          </a:r>
        </a:p>
      </dgm:t>
    </dgm:pt>
    <dgm:pt modelId="{F6F53711-4CCF-4051-959F-3817133D4E2A}" type="parTrans" cxnId="{659CEE07-BE55-4C5E-AF90-4087C8FB5C13}">
      <dgm:prSet/>
      <dgm:spPr/>
      <dgm:t>
        <a:bodyPr/>
        <a:lstStyle/>
        <a:p>
          <a:endParaRPr lang="it-IT"/>
        </a:p>
      </dgm:t>
    </dgm:pt>
    <dgm:pt modelId="{3B22F97B-86E4-456A-97A2-6A7AEE56CE00}" type="sibTrans" cxnId="{659CEE07-BE55-4C5E-AF90-4087C8FB5C13}">
      <dgm:prSet/>
      <dgm:spPr/>
      <dgm:t>
        <a:bodyPr/>
        <a:lstStyle/>
        <a:p>
          <a:endParaRPr lang="it-IT"/>
        </a:p>
      </dgm:t>
    </dgm:pt>
    <dgm:pt modelId="{765A9F26-7659-488A-A69D-0591CF0F156B}">
      <dgm:prSet phldrT="[Testo]"/>
      <dgm:spPr/>
      <dgm:t>
        <a:bodyPr/>
        <a:lstStyle/>
        <a:p>
          <a:r>
            <a:rPr lang="it-IT" dirty="0"/>
            <a:t>Satellite </a:t>
          </a:r>
          <a:r>
            <a:rPr lang="it-IT" dirty="0" err="1"/>
            <a:t>Observations</a:t>
          </a:r>
          <a:endParaRPr lang="it-IT" dirty="0"/>
        </a:p>
      </dgm:t>
    </dgm:pt>
    <dgm:pt modelId="{7D001371-B8B9-4A23-97E3-EEC40D60A24D}" type="parTrans" cxnId="{C441A6CF-E302-4449-951F-00A91FF815F2}">
      <dgm:prSet/>
      <dgm:spPr/>
      <dgm:t>
        <a:bodyPr/>
        <a:lstStyle/>
        <a:p>
          <a:endParaRPr lang="it-IT"/>
        </a:p>
      </dgm:t>
    </dgm:pt>
    <dgm:pt modelId="{B0B4E197-7CE0-48DD-A458-F8BF69F010FF}" type="sibTrans" cxnId="{C441A6CF-E302-4449-951F-00A91FF815F2}">
      <dgm:prSet/>
      <dgm:spPr/>
      <dgm:t>
        <a:bodyPr/>
        <a:lstStyle/>
        <a:p>
          <a:endParaRPr lang="it-IT"/>
        </a:p>
      </dgm:t>
    </dgm:pt>
    <dgm:pt modelId="{F2A236F7-84F6-4DA7-A219-A465650D55A8}">
      <dgm:prSet phldrT="[Testo]"/>
      <dgm:spPr/>
      <dgm:t>
        <a:bodyPr/>
        <a:lstStyle/>
        <a:p>
          <a:r>
            <a:rPr lang="it-IT" dirty="0"/>
            <a:t>Ground Truth (tweets)</a:t>
          </a:r>
        </a:p>
      </dgm:t>
    </dgm:pt>
    <dgm:pt modelId="{46F38E0B-CA98-4430-8600-D06F083ADEA9}" type="parTrans" cxnId="{6DA33861-8361-4929-A7A9-96378BB0F5D1}">
      <dgm:prSet/>
      <dgm:spPr/>
      <dgm:t>
        <a:bodyPr/>
        <a:lstStyle/>
        <a:p>
          <a:endParaRPr lang="it-IT"/>
        </a:p>
      </dgm:t>
    </dgm:pt>
    <dgm:pt modelId="{32B9DD9A-C5B4-474B-AC77-66482E94699F}" type="sibTrans" cxnId="{6DA33861-8361-4929-A7A9-96378BB0F5D1}">
      <dgm:prSet/>
      <dgm:spPr/>
      <dgm:t>
        <a:bodyPr/>
        <a:lstStyle/>
        <a:p>
          <a:endParaRPr lang="it-IT"/>
        </a:p>
      </dgm:t>
    </dgm:pt>
    <dgm:pt modelId="{AE05DB01-6C31-40B7-A9AF-B8DE602FCE7A}" type="pres">
      <dgm:prSet presAssocID="{25512A76-809D-4C4C-8C8A-48B7F6C6A28D}" presName="Name0" presStyleCnt="0">
        <dgm:presLayoutVars>
          <dgm:chMax val="7"/>
          <dgm:resizeHandles val="exact"/>
        </dgm:presLayoutVars>
      </dgm:prSet>
      <dgm:spPr/>
      <dgm:t>
        <a:bodyPr/>
        <a:lstStyle/>
        <a:p>
          <a:pPr latinLnBrk="1"/>
          <a:endParaRPr lang="ko-KR" altLang="en-US"/>
        </a:p>
      </dgm:t>
    </dgm:pt>
    <dgm:pt modelId="{0199ED5F-E997-4F58-BD86-0584004880A9}" type="pres">
      <dgm:prSet presAssocID="{25512A76-809D-4C4C-8C8A-48B7F6C6A28D}" presName="comp1" presStyleCnt="0"/>
      <dgm:spPr/>
    </dgm:pt>
    <dgm:pt modelId="{C0636A67-F807-43D2-AA12-CCE47E89123F}" type="pres">
      <dgm:prSet presAssocID="{25512A76-809D-4C4C-8C8A-48B7F6C6A28D}" presName="circle1" presStyleLbl="node1" presStyleIdx="0" presStyleCnt="4"/>
      <dgm:spPr/>
      <dgm:t>
        <a:bodyPr/>
        <a:lstStyle/>
        <a:p>
          <a:pPr latinLnBrk="1"/>
          <a:endParaRPr lang="ko-KR" altLang="en-US"/>
        </a:p>
      </dgm:t>
    </dgm:pt>
    <dgm:pt modelId="{F2D6D195-F298-4BAD-BB4B-9CD1199B070C}" type="pres">
      <dgm:prSet presAssocID="{25512A76-809D-4C4C-8C8A-48B7F6C6A28D}" presName="c1text" presStyleLbl="node1" presStyleIdx="0" presStyleCnt="4">
        <dgm:presLayoutVars>
          <dgm:bulletEnabled val="1"/>
        </dgm:presLayoutVars>
      </dgm:prSet>
      <dgm:spPr/>
      <dgm:t>
        <a:bodyPr/>
        <a:lstStyle/>
        <a:p>
          <a:pPr latinLnBrk="1"/>
          <a:endParaRPr lang="ko-KR" altLang="en-US"/>
        </a:p>
      </dgm:t>
    </dgm:pt>
    <dgm:pt modelId="{BE546FB8-9B89-4CE3-A6A6-10BE8E1DEB90}" type="pres">
      <dgm:prSet presAssocID="{25512A76-809D-4C4C-8C8A-48B7F6C6A28D}" presName="comp2" presStyleCnt="0"/>
      <dgm:spPr/>
    </dgm:pt>
    <dgm:pt modelId="{884EEF21-D1C8-4230-8ECB-653C957FDD2A}" type="pres">
      <dgm:prSet presAssocID="{25512A76-809D-4C4C-8C8A-48B7F6C6A28D}" presName="circle2" presStyleLbl="node1" presStyleIdx="1" presStyleCnt="4" custScaleX="109135"/>
      <dgm:spPr/>
      <dgm:t>
        <a:bodyPr/>
        <a:lstStyle/>
        <a:p>
          <a:pPr latinLnBrk="1"/>
          <a:endParaRPr lang="ko-KR" altLang="en-US"/>
        </a:p>
      </dgm:t>
    </dgm:pt>
    <dgm:pt modelId="{081CC267-0EE6-4E99-971C-20E4B5D1AE70}" type="pres">
      <dgm:prSet presAssocID="{25512A76-809D-4C4C-8C8A-48B7F6C6A28D}" presName="c2text" presStyleLbl="node1" presStyleIdx="1" presStyleCnt="4">
        <dgm:presLayoutVars>
          <dgm:bulletEnabled val="1"/>
        </dgm:presLayoutVars>
      </dgm:prSet>
      <dgm:spPr/>
      <dgm:t>
        <a:bodyPr/>
        <a:lstStyle/>
        <a:p>
          <a:pPr latinLnBrk="1"/>
          <a:endParaRPr lang="ko-KR" altLang="en-US"/>
        </a:p>
      </dgm:t>
    </dgm:pt>
    <dgm:pt modelId="{3649696B-6716-4C6A-B313-C43810E584D9}" type="pres">
      <dgm:prSet presAssocID="{25512A76-809D-4C4C-8C8A-48B7F6C6A28D}" presName="comp3" presStyleCnt="0"/>
      <dgm:spPr/>
    </dgm:pt>
    <dgm:pt modelId="{08A549EB-A2C8-4875-9867-D1D3DB17FCDB}" type="pres">
      <dgm:prSet presAssocID="{25512A76-809D-4C4C-8C8A-48B7F6C6A28D}" presName="circle3" presStyleLbl="node1" presStyleIdx="2" presStyleCnt="4"/>
      <dgm:spPr/>
      <dgm:t>
        <a:bodyPr/>
        <a:lstStyle/>
        <a:p>
          <a:pPr latinLnBrk="1"/>
          <a:endParaRPr lang="ko-KR" altLang="en-US"/>
        </a:p>
      </dgm:t>
    </dgm:pt>
    <dgm:pt modelId="{BE50DCC5-305D-4634-9951-C8A54B665EAB}" type="pres">
      <dgm:prSet presAssocID="{25512A76-809D-4C4C-8C8A-48B7F6C6A28D}" presName="c3text" presStyleLbl="node1" presStyleIdx="2" presStyleCnt="4">
        <dgm:presLayoutVars>
          <dgm:bulletEnabled val="1"/>
        </dgm:presLayoutVars>
      </dgm:prSet>
      <dgm:spPr/>
      <dgm:t>
        <a:bodyPr/>
        <a:lstStyle/>
        <a:p>
          <a:pPr latinLnBrk="1"/>
          <a:endParaRPr lang="ko-KR" altLang="en-US"/>
        </a:p>
      </dgm:t>
    </dgm:pt>
    <dgm:pt modelId="{B9DD7F7B-D067-4F13-8EF6-6A888CFE5366}" type="pres">
      <dgm:prSet presAssocID="{25512A76-809D-4C4C-8C8A-48B7F6C6A28D}" presName="comp4" presStyleCnt="0"/>
      <dgm:spPr/>
    </dgm:pt>
    <dgm:pt modelId="{B6D4C874-8362-41CB-8D34-17AE1BD04F8A}" type="pres">
      <dgm:prSet presAssocID="{25512A76-809D-4C4C-8C8A-48B7F6C6A28D}" presName="circle4" presStyleLbl="node1" presStyleIdx="3" presStyleCnt="4"/>
      <dgm:spPr/>
      <dgm:t>
        <a:bodyPr/>
        <a:lstStyle/>
        <a:p>
          <a:pPr latinLnBrk="1"/>
          <a:endParaRPr lang="ko-KR" altLang="en-US"/>
        </a:p>
      </dgm:t>
    </dgm:pt>
    <dgm:pt modelId="{3983F2D4-8519-4F13-82C6-3ABA6687E3CB}" type="pres">
      <dgm:prSet presAssocID="{25512A76-809D-4C4C-8C8A-48B7F6C6A28D}" presName="c4text" presStyleLbl="node1" presStyleIdx="3" presStyleCnt="4">
        <dgm:presLayoutVars>
          <dgm:bulletEnabled val="1"/>
        </dgm:presLayoutVars>
      </dgm:prSet>
      <dgm:spPr/>
      <dgm:t>
        <a:bodyPr/>
        <a:lstStyle/>
        <a:p>
          <a:pPr latinLnBrk="1"/>
          <a:endParaRPr lang="ko-KR" altLang="en-US"/>
        </a:p>
      </dgm:t>
    </dgm:pt>
  </dgm:ptLst>
  <dgm:cxnLst>
    <dgm:cxn modelId="{48A078B4-C0F5-42A6-98B6-CD4908C66916}" srcId="{25512A76-809D-4C4C-8C8A-48B7F6C6A28D}" destId="{3046D3FB-3C3B-4780-8CA9-E72C18902C47}" srcOrd="0" destOrd="0" parTransId="{B3D364D5-AC35-430B-826C-7E7214F7300B}" sibTransId="{79CAE0B4-D3CE-4E5B-A8E1-25861CE11C9F}"/>
    <dgm:cxn modelId="{DB233960-F065-45A2-A83B-0DFE10E1003C}" type="presOf" srcId="{F2A236F7-84F6-4DA7-A219-A465650D55A8}" destId="{3983F2D4-8519-4F13-82C6-3ABA6687E3CB}" srcOrd="1" destOrd="0" presId="urn:microsoft.com/office/officeart/2005/8/layout/venn2"/>
    <dgm:cxn modelId="{ABB781A9-0B5E-4BE9-83F6-95A1D1C4E4AB}" type="presOf" srcId="{3046D3FB-3C3B-4780-8CA9-E72C18902C47}" destId="{F2D6D195-F298-4BAD-BB4B-9CD1199B070C}" srcOrd="1" destOrd="0" presId="urn:microsoft.com/office/officeart/2005/8/layout/venn2"/>
    <dgm:cxn modelId="{7FEBC504-B9F7-4643-9424-72550F66A036}" type="presOf" srcId="{3046D3FB-3C3B-4780-8CA9-E72C18902C47}" destId="{C0636A67-F807-43D2-AA12-CCE47E89123F}" srcOrd="0" destOrd="0" presId="urn:microsoft.com/office/officeart/2005/8/layout/venn2"/>
    <dgm:cxn modelId="{C2CD5CEC-9DBE-4153-8012-8DF0DF39B635}" type="presOf" srcId="{765A9F26-7659-488A-A69D-0591CF0F156B}" destId="{BE50DCC5-305D-4634-9951-C8A54B665EAB}" srcOrd="1" destOrd="0" presId="urn:microsoft.com/office/officeart/2005/8/layout/venn2"/>
    <dgm:cxn modelId="{941EC508-CD77-47A8-BD78-D459E634401A}" type="presOf" srcId="{DB59D390-E29F-4077-B11C-C08C1B95BA68}" destId="{884EEF21-D1C8-4230-8ECB-653C957FDD2A}" srcOrd="0" destOrd="0" presId="urn:microsoft.com/office/officeart/2005/8/layout/venn2"/>
    <dgm:cxn modelId="{9D84871C-C671-4C26-AE99-DE40CA16C636}" type="presOf" srcId="{DB59D390-E29F-4077-B11C-C08C1B95BA68}" destId="{081CC267-0EE6-4E99-971C-20E4B5D1AE70}" srcOrd="1" destOrd="0" presId="urn:microsoft.com/office/officeart/2005/8/layout/venn2"/>
    <dgm:cxn modelId="{6DA33861-8361-4929-A7A9-96378BB0F5D1}" srcId="{25512A76-809D-4C4C-8C8A-48B7F6C6A28D}" destId="{F2A236F7-84F6-4DA7-A219-A465650D55A8}" srcOrd="3" destOrd="0" parTransId="{46F38E0B-CA98-4430-8600-D06F083ADEA9}" sibTransId="{32B9DD9A-C5B4-474B-AC77-66482E94699F}"/>
    <dgm:cxn modelId="{8DBB4C7D-4159-4D07-8EFE-FC12389E593B}" type="presOf" srcId="{765A9F26-7659-488A-A69D-0591CF0F156B}" destId="{08A549EB-A2C8-4875-9867-D1D3DB17FCDB}" srcOrd="0" destOrd="0" presId="urn:microsoft.com/office/officeart/2005/8/layout/venn2"/>
    <dgm:cxn modelId="{C441A6CF-E302-4449-951F-00A91FF815F2}" srcId="{25512A76-809D-4C4C-8C8A-48B7F6C6A28D}" destId="{765A9F26-7659-488A-A69D-0591CF0F156B}" srcOrd="2" destOrd="0" parTransId="{7D001371-B8B9-4A23-97E3-EEC40D60A24D}" sibTransId="{B0B4E197-7CE0-48DD-A458-F8BF69F010FF}"/>
    <dgm:cxn modelId="{FEDA86AB-0853-445A-96DB-4C0D121351E0}" type="presOf" srcId="{F2A236F7-84F6-4DA7-A219-A465650D55A8}" destId="{B6D4C874-8362-41CB-8D34-17AE1BD04F8A}" srcOrd="0" destOrd="0" presId="urn:microsoft.com/office/officeart/2005/8/layout/venn2"/>
    <dgm:cxn modelId="{659CEE07-BE55-4C5E-AF90-4087C8FB5C13}" srcId="{25512A76-809D-4C4C-8C8A-48B7F6C6A28D}" destId="{DB59D390-E29F-4077-B11C-C08C1B95BA68}" srcOrd="1" destOrd="0" parTransId="{F6F53711-4CCF-4051-959F-3817133D4E2A}" sibTransId="{3B22F97B-86E4-456A-97A2-6A7AEE56CE00}"/>
    <dgm:cxn modelId="{18C760B9-D273-4433-914E-896D58F4C604}" type="presOf" srcId="{25512A76-809D-4C4C-8C8A-48B7F6C6A28D}" destId="{AE05DB01-6C31-40B7-A9AF-B8DE602FCE7A}" srcOrd="0" destOrd="0" presId="urn:microsoft.com/office/officeart/2005/8/layout/venn2"/>
    <dgm:cxn modelId="{761AF4C4-1811-4AF6-ACAA-6E7D2443DFBA}" type="presParOf" srcId="{AE05DB01-6C31-40B7-A9AF-B8DE602FCE7A}" destId="{0199ED5F-E997-4F58-BD86-0584004880A9}" srcOrd="0" destOrd="0" presId="urn:microsoft.com/office/officeart/2005/8/layout/venn2"/>
    <dgm:cxn modelId="{2B7A9954-CF31-46D8-8E3B-AF182E5E8899}" type="presParOf" srcId="{0199ED5F-E997-4F58-BD86-0584004880A9}" destId="{C0636A67-F807-43D2-AA12-CCE47E89123F}" srcOrd="0" destOrd="0" presId="urn:microsoft.com/office/officeart/2005/8/layout/venn2"/>
    <dgm:cxn modelId="{A835B578-7C4A-4E35-9280-63C45216DC5E}" type="presParOf" srcId="{0199ED5F-E997-4F58-BD86-0584004880A9}" destId="{F2D6D195-F298-4BAD-BB4B-9CD1199B070C}" srcOrd="1" destOrd="0" presId="urn:microsoft.com/office/officeart/2005/8/layout/venn2"/>
    <dgm:cxn modelId="{39C319A3-05E4-49D6-A23B-96DE78B616C5}" type="presParOf" srcId="{AE05DB01-6C31-40B7-A9AF-B8DE602FCE7A}" destId="{BE546FB8-9B89-4CE3-A6A6-10BE8E1DEB90}" srcOrd="1" destOrd="0" presId="urn:microsoft.com/office/officeart/2005/8/layout/venn2"/>
    <dgm:cxn modelId="{76DED7E9-04AC-4059-9129-D3039C76E508}" type="presParOf" srcId="{BE546FB8-9B89-4CE3-A6A6-10BE8E1DEB90}" destId="{884EEF21-D1C8-4230-8ECB-653C957FDD2A}" srcOrd="0" destOrd="0" presId="urn:microsoft.com/office/officeart/2005/8/layout/venn2"/>
    <dgm:cxn modelId="{020E6493-A185-40A7-9856-0FF1F9984C50}" type="presParOf" srcId="{BE546FB8-9B89-4CE3-A6A6-10BE8E1DEB90}" destId="{081CC267-0EE6-4E99-971C-20E4B5D1AE70}" srcOrd="1" destOrd="0" presId="urn:microsoft.com/office/officeart/2005/8/layout/venn2"/>
    <dgm:cxn modelId="{F75D8D89-69AC-4BC1-9D80-C7B0B793183B}" type="presParOf" srcId="{AE05DB01-6C31-40B7-A9AF-B8DE602FCE7A}" destId="{3649696B-6716-4C6A-B313-C43810E584D9}" srcOrd="2" destOrd="0" presId="urn:microsoft.com/office/officeart/2005/8/layout/venn2"/>
    <dgm:cxn modelId="{6A2DE2DF-CAC3-4C22-BCB1-37652C943F04}" type="presParOf" srcId="{3649696B-6716-4C6A-B313-C43810E584D9}" destId="{08A549EB-A2C8-4875-9867-D1D3DB17FCDB}" srcOrd="0" destOrd="0" presId="urn:microsoft.com/office/officeart/2005/8/layout/venn2"/>
    <dgm:cxn modelId="{8B02FBEC-8559-401A-BF1D-03E79F9A4C3E}" type="presParOf" srcId="{3649696B-6716-4C6A-B313-C43810E584D9}" destId="{BE50DCC5-305D-4634-9951-C8A54B665EAB}" srcOrd="1" destOrd="0" presId="urn:microsoft.com/office/officeart/2005/8/layout/venn2"/>
    <dgm:cxn modelId="{C580CCFE-D0AC-4F25-BF88-8EDF4D276CC0}" type="presParOf" srcId="{AE05DB01-6C31-40B7-A9AF-B8DE602FCE7A}" destId="{B9DD7F7B-D067-4F13-8EF6-6A888CFE5366}" srcOrd="3" destOrd="0" presId="urn:microsoft.com/office/officeart/2005/8/layout/venn2"/>
    <dgm:cxn modelId="{750B51F1-C3AC-4AC9-8107-0A29B64BB287}" type="presParOf" srcId="{B9DD7F7B-D067-4F13-8EF6-6A888CFE5366}" destId="{B6D4C874-8362-41CB-8D34-17AE1BD04F8A}" srcOrd="0" destOrd="0" presId="urn:microsoft.com/office/officeart/2005/8/layout/venn2"/>
    <dgm:cxn modelId="{0752D482-69CF-4F68-8024-F31807D1A77A}" type="presParOf" srcId="{B9DD7F7B-D067-4F13-8EF6-6A888CFE5366}" destId="{3983F2D4-8519-4F13-82C6-3ABA6687E3C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9A8B45C-06EA-4CA6-A68B-85802EA95AAC}" type="doc">
      <dgm:prSet loTypeId="urn:microsoft.com/office/officeart/2005/8/layout/hProcess7" loCatId="list" qsTypeId="urn:microsoft.com/office/officeart/2005/8/quickstyle/simple1" qsCatId="simple" csTypeId="urn:microsoft.com/office/officeart/2005/8/colors/accent2_4" csCatId="accent2" phldr="1"/>
      <dgm:spPr/>
      <dgm:t>
        <a:bodyPr/>
        <a:lstStyle/>
        <a:p>
          <a:endParaRPr lang="it-IT"/>
        </a:p>
      </dgm:t>
    </dgm:pt>
    <dgm:pt modelId="{10C1F534-E823-4361-AF9F-64C098CB9A4C}">
      <dgm:prSet phldrT="[Testo]"/>
      <dgm:spPr>
        <a:blipFill rotWithShape="0">
          <a:blip xmlns:r="http://schemas.openxmlformats.org/officeDocument/2006/relationships" r:embed="rId1"/>
          <a:srcRect/>
          <a:stretch>
            <a:fillRect l="-39000" r="-39000"/>
          </a:stretch>
        </a:blipFill>
      </dgm:spPr>
      <dgm:t>
        <a:bodyPr/>
        <a:lstStyle/>
        <a:p>
          <a:r>
            <a:rPr lang="it-IT" dirty="0"/>
            <a:t>Satellite</a:t>
          </a:r>
        </a:p>
      </dgm:t>
    </dgm:pt>
    <dgm:pt modelId="{0912A4E5-20FE-42CD-9F28-1BF52B95ACE8}" type="parTrans" cxnId="{7C5F4F03-2224-49BC-A801-26126F3D445C}">
      <dgm:prSet/>
      <dgm:spPr/>
      <dgm:t>
        <a:bodyPr/>
        <a:lstStyle/>
        <a:p>
          <a:endParaRPr lang="it-IT"/>
        </a:p>
      </dgm:t>
    </dgm:pt>
    <dgm:pt modelId="{590C835A-C64C-43C0-B0ED-71ABC58D34A1}" type="sibTrans" cxnId="{7C5F4F03-2224-49BC-A801-26126F3D445C}">
      <dgm:prSet/>
      <dgm:spPr/>
      <dgm:t>
        <a:bodyPr/>
        <a:lstStyle/>
        <a:p>
          <a:endParaRPr lang="it-IT"/>
        </a:p>
      </dgm:t>
    </dgm:pt>
    <dgm:pt modelId="{6BB00684-89C3-4977-8137-03CBBF6A2237}">
      <dgm:prSet phldrT="[Testo]" custT="1"/>
      <dgm:spPr/>
      <dgm:t>
        <a:bodyPr/>
        <a:lstStyle/>
        <a:p>
          <a:endParaRPr lang="it-IT" sz="2000" dirty="0"/>
        </a:p>
        <a:p>
          <a:endParaRPr lang="it-IT" sz="2000" dirty="0"/>
        </a:p>
        <a:p>
          <a:endParaRPr lang="it-IT" sz="2000" dirty="0"/>
        </a:p>
        <a:p>
          <a:endParaRPr lang="it-IT" sz="2000" dirty="0"/>
        </a:p>
        <a:p>
          <a:r>
            <a:rPr lang="it-IT" sz="2000" dirty="0" err="1"/>
            <a:t>Acquisition</a:t>
          </a:r>
          <a:r>
            <a:rPr lang="it-IT" sz="2000" dirty="0"/>
            <a:t> of a </a:t>
          </a:r>
          <a:r>
            <a:rPr lang="it-IT" sz="2000" dirty="0" err="1"/>
            <a:t>raw</a:t>
          </a:r>
          <a:r>
            <a:rPr lang="it-IT" sz="2000" dirty="0"/>
            <a:t> product</a:t>
          </a:r>
        </a:p>
      </dgm:t>
    </dgm:pt>
    <dgm:pt modelId="{592F5D79-C3FD-4448-A5DB-E809A6C5CE2D}" type="parTrans" cxnId="{FE10C658-3078-478F-B852-45AB232A587F}">
      <dgm:prSet/>
      <dgm:spPr/>
      <dgm:t>
        <a:bodyPr/>
        <a:lstStyle/>
        <a:p>
          <a:endParaRPr lang="it-IT"/>
        </a:p>
      </dgm:t>
    </dgm:pt>
    <dgm:pt modelId="{3A12B026-6FE3-4D0A-A887-4D1E1F3A3675}" type="sibTrans" cxnId="{FE10C658-3078-478F-B852-45AB232A587F}">
      <dgm:prSet/>
      <dgm:spPr/>
      <dgm:t>
        <a:bodyPr/>
        <a:lstStyle/>
        <a:p>
          <a:endParaRPr lang="it-IT"/>
        </a:p>
      </dgm:t>
    </dgm:pt>
    <dgm:pt modelId="{22141CDA-D927-4B92-B2B4-77C18DA919C6}">
      <dgm:prSet phldrT="[Testo]"/>
      <dgm:spPr>
        <a:blipFill rotWithShape="0">
          <a:blip xmlns:r="http://schemas.openxmlformats.org/officeDocument/2006/relationships" r:embed="rId2"/>
          <a:srcRect/>
          <a:stretch>
            <a:fillRect l="-25000" r="-25000"/>
          </a:stretch>
        </a:blipFill>
      </dgm:spPr>
      <dgm:t>
        <a:bodyPr/>
        <a:lstStyle/>
        <a:p>
          <a:r>
            <a:rPr lang="it-IT" dirty="0"/>
            <a:t>Ground </a:t>
          </a:r>
          <a:r>
            <a:rPr lang="it-IT" dirty="0" err="1"/>
            <a:t>segment</a:t>
          </a:r>
          <a:endParaRPr lang="it-IT" dirty="0"/>
        </a:p>
      </dgm:t>
    </dgm:pt>
    <dgm:pt modelId="{C77E7D26-A104-4629-B47F-E2062A0D345C}" type="parTrans" cxnId="{A206800F-DC93-417C-A2F2-10A4EF725321}">
      <dgm:prSet/>
      <dgm:spPr/>
      <dgm:t>
        <a:bodyPr/>
        <a:lstStyle/>
        <a:p>
          <a:endParaRPr lang="it-IT"/>
        </a:p>
      </dgm:t>
    </dgm:pt>
    <dgm:pt modelId="{7B9726E1-29B0-4C2A-81F8-D19E444D539E}" type="sibTrans" cxnId="{A206800F-DC93-417C-A2F2-10A4EF725321}">
      <dgm:prSet/>
      <dgm:spPr/>
      <dgm:t>
        <a:bodyPr/>
        <a:lstStyle/>
        <a:p>
          <a:endParaRPr lang="it-IT"/>
        </a:p>
      </dgm:t>
    </dgm:pt>
    <dgm:pt modelId="{B6048D85-8020-4E38-8523-2022D1C0FA50}">
      <dgm:prSet phldrT="[Testo]" custT="1"/>
      <dgm:spPr/>
      <dgm:t>
        <a:bodyPr/>
        <a:lstStyle/>
        <a:p>
          <a:pPr algn="l"/>
          <a:r>
            <a:rPr lang="it-IT" sz="2000" dirty="0">
              <a:solidFill>
                <a:schemeClr val="bg1"/>
              </a:solidFill>
            </a:rPr>
            <a:t>Storage and </a:t>
          </a:r>
          <a:r>
            <a:rPr lang="it-IT" sz="2000" dirty="0" err="1">
              <a:solidFill>
                <a:schemeClr val="bg1"/>
              </a:solidFill>
            </a:rPr>
            <a:t>elaboration</a:t>
          </a:r>
          <a:r>
            <a:rPr lang="it-IT" sz="2000" dirty="0">
              <a:solidFill>
                <a:schemeClr val="bg1"/>
              </a:solidFill>
            </a:rPr>
            <a:t> of a </a:t>
          </a:r>
          <a:r>
            <a:rPr lang="it-IT" sz="2000" dirty="0" err="1">
              <a:solidFill>
                <a:schemeClr val="bg1"/>
              </a:solidFill>
            </a:rPr>
            <a:t>raw</a:t>
          </a:r>
          <a:r>
            <a:rPr lang="it-IT" sz="2000" dirty="0">
              <a:solidFill>
                <a:schemeClr val="bg1"/>
              </a:solidFill>
            </a:rPr>
            <a:t> product</a:t>
          </a:r>
        </a:p>
      </dgm:t>
    </dgm:pt>
    <dgm:pt modelId="{0E93EFCA-AABB-4116-ACEB-EABEC8CBA435}" type="parTrans" cxnId="{B11B1309-2954-4E8B-AC2C-3A5FCABAEA61}">
      <dgm:prSet/>
      <dgm:spPr/>
      <dgm:t>
        <a:bodyPr/>
        <a:lstStyle/>
        <a:p>
          <a:endParaRPr lang="it-IT"/>
        </a:p>
      </dgm:t>
    </dgm:pt>
    <dgm:pt modelId="{010CA1E6-DDDA-4D16-B5B5-19684D2B8755}" type="sibTrans" cxnId="{B11B1309-2954-4E8B-AC2C-3A5FCABAEA61}">
      <dgm:prSet/>
      <dgm:spPr/>
      <dgm:t>
        <a:bodyPr/>
        <a:lstStyle/>
        <a:p>
          <a:endParaRPr lang="it-IT"/>
        </a:p>
      </dgm:t>
    </dgm:pt>
    <dgm:pt modelId="{AEF0ECC5-EAAB-4736-A8A2-ABD42F737A98}">
      <dgm:prSet phldrT="[Testo]"/>
      <dgm:spPr>
        <a:blipFill rotWithShape="0">
          <a:blip xmlns:r="http://schemas.openxmlformats.org/officeDocument/2006/relationships" r:embed="rId3"/>
          <a:srcRect/>
          <a:stretch>
            <a:fillRect/>
          </a:stretch>
        </a:blipFill>
      </dgm:spPr>
      <dgm:t>
        <a:bodyPr/>
        <a:lstStyle/>
        <a:p>
          <a:r>
            <a:rPr lang="it-IT" dirty="0">
              <a:solidFill>
                <a:schemeClr val="tx1"/>
              </a:solidFill>
            </a:rPr>
            <a:t>EOPEN</a:t>
          </a:r>
        </a:p>
      </dgm:t>
    </dgm:pt>
    <dgm:pt modelId="{39E6DBE1-5C51-445B-94BF-AC917AF1E625}" type="parTrans" cxnId="{B28C7405-7DDA-45B6-A652-9D79FFC9DDF5}">
      <dgm:prSet/>
      <dgm:spPr/>
      <dgm:t>
        <a:bodyPr/>
        <a:lstStyle/>
        <a:p>
          <a:endParaRPr lang="it-IT"/>
        </a:p>
      </dgm:t>
    </dgm:pt>
    <dgm:pt modelId="{38FDB0BE-22E1-4D6A-B04E-D1866BEE62DD}" type="sibTrans" cxnId="{B28C7405-7DDA-45B6-A652-9D79FFC9DDF5}">
      <dgm:prSet/>
      <dgm:spPr/>
      <dgm:t>
        <a:bodyPr/>
        <a:lstStyle/>
        <a:p>
          <a:endParaRPr lang="it-IT"/>
        </a:p>
      </dgm:t>
    </dgm:pt>
    <dgm:pt modelId="{F731703A-14DC-4752-A2B5-9D6D56F3D4B0}">
      <dgm:prSet phldrT="[Testo]" custT="1"/>
      <dgm:spPr/>
      <dgm:t>
        <a:bodyPr/>
        <a:lstStyle/>
        <a:p>
          <a:r>
            <a:rPr lang="it-IT" sz="2000" dirty="0" err="1">
              <a:solidFill>
                <a:schemeClr val="tx1"/>
              </a:solidFill>
            </a:rPr>
            <a:t>Elaboration</a:t>
          </a:r>
          <a:r>
            <a:rPr lang="it-IT" sz="2000" dirty="0">
              <a:solidFill>
                <a:schemeClr val="tx1"/>
              </a:solidFill>
            </a:rPr>
            <a:t> and </a:t>
          </a:r>
          <a:r>
            <a:rPr lang="it-IT" sz="2000" dirty="0" err="1">
              <a:solidFill>
                <a:schemeClr val="tx1"/>
              </a:solidFill>
            </a:rPr>
            <a:t>extraction</a:t>
          </a:r>
          <a:r>
            <a:rPr lang="it-IT" sz="2000" dirty="0">
              <a:solidFill>
                <a:schemeClr val="tx1"/>
              </a:solidFill>
            </a:rPr>
            <a:t> of </a:t>
          </a:r>
          <a:r>
            <a:rPr lang="it-IT" sz="2000" dirty="0" err="1">
              <a:solidFill>
                <a:schemeClr val="tx1"/>
              </a:solidFill>
            </a:rPr>
            <a:t>flooded</a:t>
          </a:r>
          <a:r>
            <a:rPr lang="it-IT" sz="2000" dirty="0">
              <a:solidFill>
                <a:schemeClr val="tx1"/>
              </a:solidFill>
            </a:rPr>
            <a:t> </a:t>
          </a:r>
          <a:r>
            <a:rPr lang="it-IT" sz="2000" dirty="0" err="1">
              <a:solidFill>
                <a:schemeClr val="tx1"/>
              </a:solidFill>
            </a:rPr>
            <a:t>areas</a:t>
          </a:r>
          <a:endParaRPr lang="it-IT" sz="2000" dirty="0">
            <a:solidFill>
              <a:schemeClr val="tx1"/>
            </a:solidFill>
          </a:endParaRPr>
        </a:p>
      </dgm:t>
    </dgm:pt>
    <dgm:pt modelId="{D2C969C7-012F-4031-AF7B-7CAF4AC2CB83}" type="parTrans" cxnId="{6F77B45F-4E55-4B43-9424-F533EEA16033}">
      <dgm:prSet/>
      <dgm:spPr/>
      <dgm:t>
        <a:bodyPr/>
        <a:lstStyle/>
        <a:p>
          <a:endParaRPr lang="it-IT"/>
        </a:p>
      </dgm:t>
    </dgm:pt>
    <dgm:pt modelId="{E95EECB7-FE3C-4A49-AEE0-F67959AB701F}" type="sibTrans" cxnId="{6F77B45F-4E55-4B43-9424-F533EEA16033}">
      <dgm:prSet/>
      <dgm:spPr/>
      <dgm:t>
        <a:bodyPr/>
        <a:lstStyle/>
        <a:p>
          <a:endParaRPr lang="it-IT"/>
        </a:p>
      </dgm:t>
    </dgm:pt>
    <dgm:pt modelId="{C32C63E3-41A8-4D14-B22D-2E62AF63ECD1}" type="pres">
      <dgm:prSet presAssocID="{79A8B45C-06EA-4CA6-A68B-85802EA95AAC}" presName="Name0" presStyleCnt="0">
        <dgm:presLayoutVars>
          <dgm:dir/>
          <dgm:animLvl val="lvl"/>
          <dgm:resizeHandles val="exact"/>
        </dgm:presLayoutVars>
      </dgm:prSet>
      <dgm:spPr/>
      <dgm:t>
        <a:bodyPr/>
        <a:lstStyle/>
        <a:p>
          <a:pPr latinLnBrk="1"/>
          <a:endParaRPr lang="ko-KR" altLang="en-US"/>
        </a:p>
      </dgm:t>
    </dgm:pt>
    <dgm:pt modelId="{B8045C75-39A0-439E-86E4-07318EB9E601}" type="pres">
      <dgm:prSet presAssocID="{10C1F534-E823-4361-AF9F-64C098CB9A4C}" presName="compositeNode" presStyleCnt="0">
        <dgm:presLayoutVars>
          <dgm:bulletEnabled val="1"/>
        </dgm:presLayoutVars>
      </dgm:prSet>
      <dgm:spPr/>
    </dgm:pt>
    <dgm:pt modelId="{37E3C489-2425-4F62-8AF8-5CDC971C8B58}" type="pres">
      <dgm:prSet presAssocID="{10C1F534-E823-4361-AF9F-64C098CB9A4C}" presName="bgRect" presStyleLbl="node1" presStyleIdx="0" presStyleCnt="3"/>
      <dgm:spPr/>
      <dgm:t>
        <a:bodyPr/>
        <a:lstStyle/>
        <a:p>
          <a:pPr latinLnBrk="1"/>
          <a:endParaRPr lang="ko-KR" altLang="en-US"/>
        </a:p>
      </dgm:t>
    </dgm:pt>
    <dgm:pt modelId="{D96FDEBD-B135-4165-9D10-3135493E9B15}" type="pres">
      <dgm:prSet presAssocID="{10C1F534-E823-4361-AF9F-64C098CB9A4C}" presName="parentNode" presStyleLbl="node1" presStyleIdx="0" presStyleCnt="3">
        <dgm:presLayoutVars>
          <dgm:chMax val="0"/>
          <dgm:bulletEnabled val="1"/>
        </dgm:presLayoutVars>
      </dgm:prSet>
      <dgm:spPr/>
      <dgm:t>
        <a:bodyPr/>
        <a:lstStyle/>
        <a:p>
          <a:pPr latinLnBrk="1"/>
          <a:endParaRPr lang="ko-KR" altLang="en-US"/>
        </a:p>
      </dgm:t>
    </dgm:pt>
    <dgm:pt modelId="{864EC0C1-130A-47AB-8FFA-4C0ABFF54AC2}" type="pres">
      <dgm:prSet presAssocID="{10C1F534-E823-4361-AF9F-64C098CB9A4C}" presName="childNode" presStyleLbl="node1" presStyleIdx="0" presStyleCnt="3">
        <dgm:presLayoutVars>
          <dgm:bulletEnabled val="1"/>
        </dgm:presLayoutVars>
      </dgm:prSet>
      <dgm:spPr/>
      <dgm:t>
        <a:bodyPr/>
        <a:lstStyle/>
        <a:p>
          <a:pPr latinLnBrk="1"/>
          <a:endParaRPr lang="ko-KR" altLang="en-US"/>
        </a:p>
      </dgm:t>
    </dgm:pt>
    <dgm:pt modelId="{454D2572-E1B1-49B2-AD60-E8BE758887D5}" type="pres">
      <dgm:prSet presAssocID="{590C835A-C64C-43C0-B0ED-71ABC58D34A1}" presName="hSp" presStyleCnt="0"/>
      <dgm:spPr/>
    </dgm:pt>
    <dgm:pt modelId="{6291025E-7575-4070-BF51-21284E9A1851}" type="pres">
      <dgm:prSet presAssocID="{590C835A-C64C-43C0-B0ED-71ABC58D34A1}" presName="vProcSp" presStyleCnt="0"/>
      <dgm:spPr/>
    </dgm:pt>
    <dgm:pt modelId="{A17A217A-B835-467B-8625-DB37BCD00210}" type="pres">
      <dgm:prSet presAssocID="{590C835A-C64C-43C0-B0ED-71ABC58D34A1}" presName="vSp1" presStyleCnt="0"/>
      <dgm:spPr/>
    </dgm:pt>
    <dgm:pt modelId="{256F2F4F-7A3A-4162-AE0B-9DA9D1600D54}" type="pres">
      <dgm:prSet presAssocID="{590C835A-C64C-43C0-B0ED-71ABC58D34A1}" presName="simulatedConn" presStyleLbl="solidFgAcc1" presStyleIdx="0" presStyleCnt="2"/>
      <dgm:spPr/>
    </dgm:pt>
    <dgm:pt modelId="{81E3455B-5A8E-49C8-BEAC-52B5721E4357}" type="pres">
      <dgm:prSet presAssocID="{590C835A-C64C-43C0-B0ED-71ABC58D34A1}" presName="vSp2" presStyleCnt="0"/>
      <dgm:spPr/>
    </dgm:pt>
    <dgm:pt modelId="{A7D38C25-CF11-44F8-898F-54813FF38B33}" type="pres">
      <dgm:prSet presAssocID="{590C835A-C64C-43C0-B0ED-71ABC58D34A1}" presName="sibTrans" presStyleCnt="0"/>
      <dgm:spPr/>
    </dgm:pt>
    <dgm:pt modelId="{45E56202-E5BA-4AC9-86C3-A5861C43029E}" type="pres">
      <dgm:prSet presAssocID="{22141CDA-D927-4B92-B2B4-77C18DA919C6}" presName="compositeNode" presStyleCnt="0">
        <dgm:presLayoutVars>
          <dgm:bulletEnabled val="1"/>
        </dgm:presLayoutVars>
      </dgm:prSet>
      <dgm:spPr/>
    </dgm:pt>
    <dgm:pt modelId="{D09B4D66-9A59-4D9E-9C4E-9CD041B73D6E}" type="pres">
      <dgm:prSet presAssocID="{22141CDA-D927-4B92-B2B4-77C18DA919C6}" presName="bgRect" presStyleLbl="node1" presStyleIdx="1" presStyleCnt="3"/>
      <dgm:spPr/>
      <dgm:t>
        <a:bodyPr/>
        <a:lstStyle/>
        <a:p>
          <a:pPr latinLnBrk="1"/>
          <a:endParaRPr lang="ko-KR" altLang="en-US"/>
        </a:p>
      </dgm:t>
    </dgm:pt>
    <dgm:pt modelId="{8EE2D223-E46B-465A-84E2-127B53006ACE}" type="pres">
      <dgm:prSet presAssocID="{22141CDA-D927-4B92-B2B4-77C18DA919C6}" presName="parentNode" presStyleLbl="node1" presStyleIdx="1" presStyleCnt="3">
        <dgm:presLayoutVars>
          <dgm:chMax val="0"/>
          <dgm:bulletEnabled val="1"/>
        </dgm:presLayoutVars>
      </dgm:prSet>
      <dgm:spPr/>
      <dgm:t>
        <a:bodyPr/>
        <a:lstStyle/>
        <a:p>
          <a:pPr latinLnBrk="1"/>
          <a:endParaRPr lang="ko-KR" altLang="en-US"/>
        </a:p>
      </dgm:t>
    </dgm:pt>
    <dgm:pt modelId="{9CEA74D9-0E85-4646-88E8-2EA3FA3BC7E5}" type="pres">
      <dgm:prSet presAssocID="{22141CDA-D927-4B92-B2B4-77C18DA919C6}" presName="childNode" presStyleLbl="node1" presStyleIdx="1" presStyleCnt="3">
        <dgm:presLayoutVars>
          <dgm:bulletEnabled val="1"/>
        </dgm:presLayoutVars>
      </dgm:prSet>
      <dgm:spPr/>
      <dgm:t>
        <a:bodyPr/>
        <a:lstStyle/>
        <a:p>
          <a:pPr latinLnBrk="1"/>
          <a:endParaRPr lang="ko-KR" altLang="en-US"/>
        </a:p>
      </dgm:t>
    </dgm:pt>
    <dgm:pt modelId="{1511E523-F89F-4F6C-8A1D-0AE12DB077C8}" type="pres">
      <dgm:prSet presAssocID="{7B9726E1-29B0-4C2A-81F8-D19E444D539E}" presName="hSp" presStyleCnt="0"/>
      <dgm:spPr/>
    </dgm:pt>
    <dgm:pt modelId="{46D2D9E8-28D7-4FEA-A221-328F863AC73B}" type="pres">
      <dgm:prSet presAssocID="{7B9726E1-29B0-4C2A-81F8-D19E444D539E}" presName="vProcSp" presStyleCnt="0"/>
      <dgm:spPr/>
    </dgm:pt>
    <dgm:pt modelId="{6EEA0A70-A363-45BF-9433-F630593DB291}" type="pres">
      <dgm:prSet presAssocID="{7B9726E1-29B0-4C2A-81F8-D19E444D539E}" presName="vSp1" presStyleCnt="0"/>
      <dgm:spPr/>
    </dgm:pt>
    <dgm:pt modelId="{D3CC0C68-47AC-4C21-B2A8-070CFB92C622}" type="pres">
      <dgm:prSet presAssocID="{7B9726E1-29B0-4C2A-81F8-D19E444D539E}" presName="simulatedConn" presStyleLbl="solidFgAcc1" presStyleIdx="1" presStyleCnt="2"/>
      <dgm:spPr/>
    </dgm:pt>
    <dgm:pt modelId="{00C65A29-E405-4DBE-9C54-5FF680C09632}" type="pres">
      <dgm:prSet presAssocID="{7B9726E1-29B0-4C2A-81F8-D19E444D539E}" presName="vSp2" presStyleCnt="0"/>
      <dgm:spPr/>
    </dgm:pt>
    <dgm:pt modelId="{1D6A2F0F-8657-4BE5-8982-7E6267FE7C9C}" type="pres">
      <dgm:prSet presAssocID="{7B9726E1-29B0-4C2A-81F8-D19E444D539E}" presName="sibTrans" presStyleCnt="0"/>
      <dgm:spPr/>
    </dgm:pt>
    <dgm:pt modelId="{5BE8E150-0F32-4E1D-9916-0F4B5A28FFFA}" type="pres">
      <dgm:prSet presAssocID="{AEF0ECC5-EAAB-4736-A8A2-ABD42F737A98}" presName="compositeNode" presStyleCnt="0">
        <dgm:presLayoutVars>
          <dgm:bulletEnabled val="1"/>
        </dgm:presLayoutVars>
      </dgm:prSet>
      <dgm:spPr/>
    </dgm:pt>
    <dgm:pt modelId="{52E28366-811C-4644-A0CD-46D70B7C48D7}" type="pres">
      <dgm:prSet presAssocID="{AEF0ECC5-EAAB-4736-A8A2-ABD42F737A98}" presName="bgRect" presStyleLbl="node1" presStyleIdx="2" presStyleCnt="3"/>
      <dgm:spPr/>
      <dgm:t>
        <a:bodyPr/>
        <a:lstStyle/>
        <a:p>
          <a:pPr latinLnBrk="1"/>
          <a:endParaRPr lang="ko-KR" altLang="en-US"/>
        </a:p>
      </dgm:t>
    </dgm:pt>
    <dgm:pt modelId="{F0AF0F62-9FA5-4249-A582-786697D532B2}" type="pres">
      <dgm:prSet presAssocID="{AEF0ECC5-EAAB-4736-A8A2-ABD42F737A98}" presName="parentNode" presStyleLbl="node1" presStyleIdx="2" presStyleCnt="3">
        <dgm:presLayoutVars>
          <dgm:chMax val="0"/>
          <dgm:bulletEnabled val="1"/>
        </dgm:presLayoutVars>
      </dgm:prSet>
      <dgm:spPr/>
      <dgm:t>
        <a:bodyPr/>
        <a:lstStyle/>
        <a:p>
          <a:pPr latinLnBrk="1"/>
          <a:endParaRPr lang="ko-KR" altLang="en-US"/>
        </a:p>
      </dgm:t>
    </dgm:pt>
    <dgm:pt modelId="{B227318A-FA80-44B0-BD56-4991ED663DD2}" type="pres">
      <dgm:prSet presAssocID="{AEF0ECC5-EAAB-4736-A8A2-ABD42F737A98}" presName="childNode" presStyleLbl="node1" presStyleIdx="2" presStyleCnt="3">
        <dgm:presLayoutVars>
          <dgm:bulletEnabled val="1"/>
        </dgm:presLayoutVars>
      </dgm:prSet>
      <dgm:spPr/>
      <dgm:t>
        <a:bodyPr/>
        <a:lstStyle/>
        <a:p>
          <a:pPr latinLnBrk="1"/>
          <a:endParaRPr lang="ko-KR" altLang="en-US"/>
        </a:p>
      </dgm:t>
    </dgm:pt>
  </dgm:ptLst>
  <dgm:cxnLst>
    <dgm:cxn modelId="{DEB52484-6F38-42FF-AD2B-0BCCC5545F34}" type="presOf" srcId="{10C1F534-E823-4361-AF9F-64C098CB9A4C}" destId="{D96FDEBD-B135-4165-9D10-3135493E9B15}" srcOrd="1" destOrd="0" presId="urn:microsoft.com/office/officeart/2005/8/layout/hProcess7"/>
    <dgm:cxn modelId="{B28C7405-7DDA-45B6-A652-9D79FFC9DDF5}" srcId="{79A8B45C-06EA-4CA6-A68B-85802EA95AAC}" destId="{AEF0ECC5-EAAB-4736-A8A2-ABD42F737A98}" srcOrd="2" destOrd="0" parTransId="{39E6DBE1-5C51-445B-94BF-AC917AF1E625}" sibTransId="{38FDB0BE-22E1-4D6A-B04E-D1866BEE62DD}"/>
    <dgm:cxn modelId="{7C5F4F03-2224-49BC-A801-26126F3D445C}" srcId="{79A8B45C-06EA-4CA6-A68B-85802EA95AAC}" destId="{10C1F534-E823-4361-AF9F-64C098CB9A4C}" srcOrd="0" destOrd="0" parTransId="{0912A4E5-20FE-42CD-9F28-1BF52B95ACE8}" sibTransId="{590C835A-C64C-43C0-B0ED-71ABC58D34A1}"/>
    <dgm:cxn modelId="{F8C0A1A1-6E50-41AB-B145-48F0E7694A93}" type="presOf" srcId="{AEF0ECC5-EAAB-4736-A8A2-ABD42F737A98}" destId="{52E28366-811C-4644-A0CD-46D70B7C48D7}" srcOrd="0" destOrd="0" presId="urn:microsoft.com/office/officeart/2005/8/layout/hProcess7"/>
    <dgm:cxn modelId="{9F1ADEB0-A001-445E-AAA0-DC5B60FB3A63}" type="presOf" srcId="{10C1F534-E823-4361-AF9F-64C098CB9A4C}" destId="{37E3C489-2425-4F62-8AF8-5CDC971C8B58}" srcOrd="0" destOrd="0" presId="urn:microsoft.com/office/officeart/2005/8/layout/hProcess7"/>
    <dgm:cxn modelId="{F0C2AE35-CF23-4C5D-9F3E-7FCA0D1FE712}" type="presOf" srcId="{79A8B45C-06EA-4CA6-A68B-85802EA95AAC}" destId="{C32C63E3-41A8-4D14-B22D-2E62AF63ECD1}" srcOrd="0" destOrd="0" presId="urn:microsoft.com/office/officeart/2005/8/layout/hProcess7"/>
    <dgm:cxn modelId="{31BBA868-37E3-4FD2-8A37-865186C9D89C}" type="presOf" srcId="{22141CDA-D927-4B92-B2B4-77C18DA919C6}" destId="{D09B4D66-9A59-4D9E-9C4E-9CD041B73D6E}" srcOrd="0" destOrd="0" presId="urn:microsoft.com/office/officeart/2005/8/layout/hProcess7"/>
    <dgm:cxn modelId="{6F77B45F-4E55-4B43-9424-F533EEA16033}" srcId="{AEF0ECC5-EAAB-4736-A8A2-ABD42F737A98}" destId="{F731703A-14DC-4752-A2B5-9D6D56F3D4B0}" srcOrd="0" destOrd="0" parTransId="{D2C969C7-012F-4031-AF7B-7CAF4AC2CB83}" sibTransId="{E95EECB7-FE3C-4A49-AEE0-F67959AB701F}"/>
    <dgm:cxn modelId="{A206800F-DC93-417C-A2F2-10A4EF725321}" srcId="{79A8B45C-06EA-4CA6-A68B-85802EA95AAC}" destId="{22141CDA-D927-4B92-B2B4-77C18DA919C6}" srcOrd="1" destOrd="0" parTransId="{C77E7D26-A104-4629-B47F-E2062A0D345C}" sibTransId="{7B9726E1-29B0-4C2A-81F8-D19E444D539E}"/>
    <dgm:cxn modelId="{072B72EE-724F-4B4C-90A1-6C2A444D0AE3}" type="presOf" srcId="{F731703A-14DC-4752-A2B5-9D6D56F3D4B0}" destId="{B227318A-FA80-44B0-BD56-4991ED663DD2}" srcOrd="0" destOrd="0" presId="urn:microsoft.com/office/officeart/2005/8/layout/hProcess7"/>
    <dgm:cxn modelId="{B11B1309-2954-4E8B-AC2C-3A5FCABAEA61}" srcId="{22141CDA-D927-4B92-B2B4-77C18DA919C6}" destId="{B6048D85-8020-4E38-8523-2022D1C0FA50}" srcOrd="0" destOrd="0" parTransId="{0E93EFCA-AABB-4116-ACEB-EABEC8CBA435}" sibTransId="{010CA1E6-DDDA-4D16-B5B5-19684D2B8755}"/>
    <dgm:cxn modelId="{FE10C658-3078-478F-B852-45AB232A587F}" srcId="{10C1F534-E823-4361-AF9F-64C098CB9A4C}" destId="{6BB00684-89C3-4977-8137-03CBBF6A2237}" srcOrd="0" destOrd="0" parTransId="{592F5D79-C3FD-4448-A5DB-E809A6C5CE2D}" sibTransId="{3A12B026-6FE3-4D0A-A887-4D1E1F3A3675}"/>
    <dgm:cxn modelId="{2E69C09F-4891-4DBE-95F4-87B7DAFDC937}" type="presOf" srcId="{6BB00684-89C3-4977-8137-03CBBF6A2237}" destId="{864EC0C1-130A-47AB-8FFA-4C0ABFF54AC2}" srcOrd="0" destOrd="0" presId="urn:microsoft.com/office/officeart/2005/8/layout/hProcess7"/>
    <dgm:cxn modelId="{597A52BE-6F02-4A77-BE67-D80FAFFD249D}" type="presOf" srcId="{22141CDA-D927-4B92-B2B4-77C18DA919C6}" destId="{8EE2D223-E46B-465A-84E2-127B53006ACE}" srcOrd="1" destOrd="0" presId="urn:microsoft.com/office/officeart/2005/8/layout/hProcess7"/>
    <dgm:cxn modelId="{4C8ECE50-0CBF-40C4-9F37-A6C76C5D3237}" type="presOf" srcId="{AEF0ECC5-EAAB-4736-A8A2-ABD42F737A98}" destId="{F0AF0F62-9FA5-4249-A582-786697D532B2}" srcOrd="1" destOrd="0" presId="urn:microsoft.com/office/officeart/2005/8/layout/hProcess7"/>
    <dgm:cxn modelId="{91B29839-FCFB-4AE2-9141-DB633AF83048}" type="presOf" srcId="{B6048D85-8020-4E38-8523-2022D1C0FA50}" destId="{9CEA74D9-0E85-4646-88E8-2EA3FA3BC7E5}" srcOrd="0" destOrd="0" presId="urn:microsoft.com/office/officeart/2005/8/layout/hProcess7"/>
    <dgm:cxn modelId="{843FC660-0CEE-4884-A94E-04E2677F5A16}" type="presParOf" srcId="{C32C63E3-41A8-4D14-B22D-2E62AF63ECD1}" destId="{B8045C75-39A0-439E-86E4-07318EB9E601}" srcOrd="0" destOrd="0" presId="urn:microsoft.com/office/officeart/2005/8/layout/hProcess7"/>
    <dgm:cxn modelId="{E2940C33-FD55-4B63-AFDA-6ADD4FB9060B}" type="presParOf" srcId="{B8045C75-39A0-439E-86E4-07318EB9E601}" destId="{37E3C489-2425-4F62-8AF8-5CDC971C8B58}" srcOrd="0" destOrd="0" presId="urn:microsoft.com/office/officeart/2005/8/layout/hProcess7"/>
    <dgm:cxn modelId="{72384991-BEA6-4A10-9725-9E4F11819A05}" type="presParOf" srcId="{B8045C75-39A0-439E-86E4-07318EB9E601}" destId="{D96FDEBD-B135-4165-9D10-3135493E9B15}" srcOrd="1" destOrd="0" presId="urn:microsoft.com/office/officeart/2005/8/layout/hProcess7"/>
    <dgm:cxn modelId="{0C06E831-71A3-42B4-A1E8-1D8A75920BB8}" type="presParOf" srcId="{B8045C75-39A0-439E-86E4-07318EB9E601}" destId="{864EC0C1-130A-47AB-8FFA-4C0ABFF54AC2}" srcOrd="2" destOrd="0" presId="urn:microsoft.com/office/officeart/2005/8/layout/hProcess7"/>
    <dgm:cxn modelId="{A3BB5EEB-FB76-41EA-8B35-69FD806E80D5}" type="presParOf" srcId="{C32C63E3-41A8-4D14-B22D-2E62AF63ECD1}" destId="{454D2572-E1B1-49B2-AD60-E8BE758887D5}" srcOrd="1" destOrd="0" presId="urn:microsoft.com/office/officeart/2005/8/layout/hProcess7"/>
    <dgm:cxn modelId="{DAA6D29F-7360-44EF-9C9F-93E70B6F5047}" type="presParOf" srcId="{C32C63E3-41A8-4D14-B22D-2E62AF63ECD1}" destId="{6291025E-7575-4070-BF51-21284E9A1851}" srcOrd="2" destOrd="0" presId="urn:microsoft.com/office/officeart/2005/8/layout/hProcess7"/>
    <dgm:cxn modelId="{E5E6F381-7741-4365-B44C-66EC9D8C44B3}" type="presParOf" srcId="{6291025E-7575-4070-BF51-21284E9A1851}" destId="{A17A217A-B835-467B-8625-DB37BCD00210}" srcOrd="0" destOrd="0" presId="urn:microsoft.com/office/officeart/2005/8/layout/hProcess7"/>
    <dgm:cxn modelId="{CF6EDDD9-6B19-483D-97A5-9C9568DDA7F4}" type="presParOf" srcId="{6291025E-7575-4070-BF51-21284E9A1851}" destId="{256F2F4F-7A3A-4162-AE0B-9DA9D1600D54}" srcOrd="1" destOrd="0" presId="urn:microsoft.com/office/officeart/2005/8/layout/hProcess7"/>
    <dgm:cxn modelId="{F528EAC4-73C4-4755-8845-D7BA8DAAA913}" type="presParOf" srcId="{6291025E-7575-4070-BF51-21284E9A1851}" destId="{81E3455B-5A8E-49C8-BEAC-52B5721E4357}" srcOrd="2" destOrd="0" presId="urn:microsoft.com/office/officeart/2005/8/layout/hProcess7"/>
    <dgm:cxn modelId="{F792D323-FEE2-45D7-9BFD-A2686B9FCD80}" type="presParOf" srcId="{C32C63E3-41A8-4D14-B22D-2E62AF63ECD1}" destId="{A7D38C25-CF11-44F8-898F-54813FF38B33}" srcOrd="3" destOrd="0" presId="urn:microsoft.com/office/officeart/2005/8/layout/hProcess7"/>
    <dgm:cxn modelId="{512E8B2D-5084-4592-A700-4F7144D693FE}" type="presParOf" srcId="{C32C63E3-41A8-4D14-B22D-2E62AF63ECD1}" destId="{45E56202-E5BA-4AC9-86C3-A5861C43029E}" srcOrd="4" destOrd="0" presId="urn:microsoft.com/office/officeart/2005/8/layout/hProcess7"/>
    <dgm:cxn modelId="{5B8205AD-6099-4660-8F83-3607570828CE}" type="presParOf" srcId="{45E56202-E5BA-4AC9-86C3-A5861C43029E}" destId="{D09B4D66-9A59-4D9E-9C4E-9CD041B73D6E}" srcOrd="0" destOrd="0" presId="urn:microsoft.com/office/officeart/2005/8/layout/hProcess7"/>
    <dgm:cxn modelId="{CE092F94-C155-460F-863C-66236D56F259}" type="presParOf" srcId="{45E56202-E5BA-4AC9-86C3-A5861C43029E}" destId="{8EE2D223-E46B-465A-84E2-127B53006ACE}" srcOrd="1" destOrd="0" presId="urn:microsoft.com/office/officeart/2005/8/layout/hProcess7"/>
    <dgm:cxn modelId="{75C218FD-D57B-4C9D-A3E4-E9C782D65933}" type="presParOf" srcId="{45E56202-E5BA-4AC9-86C3-A5861C43029E}" destId="{9CEA74D9-0E85-4646-88E8-2EA3FA3BC7E5}" srcOrd="2" destOrd="0" presId="urn:microsoft.com/office/officeart/2005/8/layout/hProcess7"/>
    <dgm:cxn modelId="{D889A687-73D1-4A87-92DA-5B591104BBC0}" type="presParOf" srcId="{C32C63E3-41A8-4D14-B22D-2E62AF63ECD1}" destId="{1511E523-F89F-4F6C-8A1D-0AE12DB077C8}" srcOrd="5" destOrd="0" presId="urn:microsoft.com/office/officeart/2005/8/layout/hProcess7"/>
    <dgm:cxn modelId="{95E526B1-C0DD-42E5-86E3-CEA820DE994C}" type="presParOf" srcId="{C32C63E3-41A8-4D14-B22D-2E62AF63ECD1}" destId="{46D2D9E8-28D7-4FEA-A221-328F863AC73B}" srcOrd="6" destOrd="0" presId="urn:microsoft.com/office/officeart/2005/8/layout/hProcess7"/>
    <dgm:cxn modelId="{6B6BCBDB-C218-4431-92B9-440529F9C319}" type="presParOf" srcId="{46D2D9E8-28D7-4FEA-A221-328F863AC73B}" destId="{6EEA0A70-A363-45BF-9433-F630593DB291}" srcOrd="0" destOrd="0" presId="urn:microsoft.com/office/officeart/2005/8/layout/hProcess7"/>
    <dgm:cxn modelId="{A276E2A9-D19D-4129-BA9D-250AD8F0653C}" type="presParOf" srcId="{46D2D9E8-28D7-4FEA-A221-328F863AC73B}" destId="{D3CC0C68-47AC-4C21-B2A8-070CFB92C622}" srcOrd="1" destOrd="0" presId="urn:microsoft.com/office/officeart/2005/8/layout/hProcess7"/>
    <dgm:cxn modelId="{6B44E1DC-BB29-4C34-971B-4E273FF9EC8F}" type="presParOf" srcId="{46D2D9E8-28D7-4FEA-A221-328F863AC73B}" destId="{00C65A29-E405-4DBE-9C54-5FF680C09632}" srcOrd="2" destOrd="0" presId="urn:microsoft.com/office/officeart/2005/8/layout/hProcess7"/>
    <dgm:cxn modelId="{52ADF832-5208-4610-843D-F4DAA1AF80A7}" type="presParOf" srcId="{C32C63E3-41A8-4D14-B22D-2E62AF63ECD1}" destId="{1D6A2F0F-8657-4BE5-8982-7E6267FE7C9C}" srcOrd="7" destOrd="0" presId="urn:microsoft.com/office/officeart/2005/8/layout/hProcess7"/>
    <dgm:cxn modelId="{79D2CCB8-6B3B-4C7C-8AFD-A66E89141E12}" type="presParOf" srcId="{C32C63E3-41A8-4D14-B22D-2E62AF63ECD1}" destId="{5BE8E150-0F32-4E1D-9916-0F4B5A28FFFA}" srcOrd="8" destOrd="0" presId="urn:microsoft.com/office/officeart/2005/8/layout/hProcess7"/>
    <dgm:cxn modelId="{C7B166A5-9283-4242-AE1D-B0D4252C5510}" type="presParOf" srcId="{5BE8E150-0F32-4E1D-9916-0F4B5A28FFFA}" destId="{52E28366-811C-4644-A0CD-46D70B7C48D7}" srcOrd="0" destOrd="0" presId="urn:microsoft.com/office/officeart/2005/8/layout/hProcess7"/>
    <dgm:cxn modelId="{D5628748-B766-4BC7-92EA-01AD00880401}" type="presParOf" srcId="{5BE8E150-0F32-4E1D-9916-0F4B5A28FFFA}" destId="{F0AF0F62-9FA5-4249-A582-786697D532B2}" srcOrd="1" destOrd="0" presId="urn:microsoft.com/office/officeart/2005/8/layout/hProcess7"/>
    <dgm:cxn modelId="{0B398171-95B2-4D3A-A736-47CCD728BA35}" type="presParOf" srcId="{5BE8E150-0F32-4E1D-9916-0F4B5A28FFFA}" destId="{B227318A-FA80-44B0-BD56-4991ED663DD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36A67-F807-43D2-AA12-CCE47E89123F}">
      <dsp:nvSpPr>
        <dsp:cNvPr id="0" name=""/>
        <dsp:cNvSpPr/>
      </dsp:nvSpPr>
      <dsp:spPr>
        <a:xfrm>
          <a:off x="1253485" y="0"/>
          <a:ext cx="4581894" cy="4581894"/>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it-IT" sz="1300" kern="1200" dirty="0" err="1"/>
            <a:t>Weather</a:t>
          </a:r>
          <a:r>
            <a:rPr lang="it-IT" sz="1300" kern="1200" dirty="0"/>
            <a:t> forecasts</a:t>
          </a:r>
        </a:p>
      </dsp:txBody>
      <dsp:txXfrm>
        <a:off x="2903883" y="229094"/>
        <a:ext cx="1281097" cy="687284"/>
      </dsp:txXfrm>
    </dsp:sp>
    <dsp:sp modelId="{884EEF21-D1C8-4230-8ECB-653C957FDD2A}">
      <dsp:nvSpPr>
        <dsp:cNvPr id="0" name=""/>
        <dsp:cNvSpPr/>
      </dsp:nvSpPr>
      <dsp:spPr>
        <a:xfrm>
          <a:off x="1544252" y="916378"/>
          <a:ext cx="4000360" cy="3665515"/>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it-IT" sz="1300" kern="1200" dirty="0" err="1"/>
            <a:t>Hydrological</a:t>
          </a:r>
          <a:r>
            <a:rPr lang="it-IT" sz="1300" kern="1200" dirty="0"/>
            <a:t> and </a:t>
          </a:r>
          <a:r>
            <a:rPr lang="it-IT" sz="1300" kern="1200" dirty="0" err="1"/>
            <a:t>Hydraulic</a:t>
          </a:r>
          <a:r>
            <a:rPr lang="it-IT" sz="1300" kern="1200" dirty="0"/>
            <a:t> models</a:t>
          </a:r>
        </a:p>
      </dsp:txBody>
      <dsp:txXfrm>
        <a:off x="2845369" y="1136309"/>
        <a:ext cx="1398125" cy="659792"/>
      </dsp:txXfrm>
    </dsp:sp>
    <dsp:sp modelId="{08A549EB-A2C8-4875-9867-D1D3DB17FCDB}">
      <dsp:nvSpPr>
        <dsp:cNvPr id="0" name=""/>
        <dsp:cNvSpPr/>
      </dsp:nvSpPr>
      <dsp:spPr>
        <a:xfrm>
          <a:off x="2169864" y="1832757"/>
          <a:ext cx="2749136" cy="2749136"/>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it-IT" sz="1300" kern="1200" dirty="0"/>
            <a:t>Satellite </a:t>
          </a:r>
          <a:r>
            <a:rPr lang="it-IT" sz="1300" kern="1200" dirty="0" err="1"/>
            <a:t>Observations</a:t>
          </a:r>
          <a:endParaRPr lang="it-IT" sz="1300" kern="1200" dirty="0"/>
        </a:p>
      </dsp:txBody>
      <dsp:txXfrm>
        <a:off x="2903883" y="2038942"/>
        <a:ext cx="1281097" cy="618555"/>
      </dsp:txXfrm>
    </dsp:sp>
    <dsp:sp modelId="{B6D4C874-8362-41CB-8D34-17AE1BD04F8A}">
      <dsp:nvSpPr>
        <dsp:cNvPr id="0" name=""/>
        <dsp:cNvSpPr/>
      </dsp:nvSpPr>
      <dsp:spPr>
        <a:xfrm>
          <a:off x="2628053" y="2749136"/>
          <a:ext cx="1832757" cy="1832757"/>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it-IT" sz="1300" kern="1200" dirty="0"/>
            <a:t>Ground Truth (tweets)</a:t>
          </a:r>
        </a:p>
      </dsp:txBody>
      <dsp:txXfrm>
        <a:off x="2896454" y="3207325"/>
        <a:ext cx="1295955" cy="916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3C489-2425-4F62-8AF8-5CDC971C8B58}">
      <dsp:nvSpPr>
        <dsp:cNvPr id="0" name=""/>
        <dsp:cNvSpPr/>
      </dsp:nvSpPr>
      <dsp:spPr>
        <a:xfrm>
          <a:off x="615" y="615596"/>
          <a:ext cx="2650056" cy="3180067"/>
        </a:xfrm>
        <a:prstGeom prst="roundRect">
          <a:avLst>
            <a:gd name="adj" fmla="val 5000"/>
          </a:avLst>
        </a:prstGeom>
        <a:blipFill rotWithShape="0">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it-IT" sz="2800" kern="1200" dirty="0"/>
            <a:t>Satellite</a:t>
          </a:r>
        </a:p>
      </dsp:txBody>
      <dsp:txXfrm rot="16200000">
        <a:off x="-1038206" y="1654418"/>
        <a:ext cx="2607655" cy="530011"/>
      </dsp:txXfrm>
    </dsp:sp>
    <dsp:sp modelId="{864EC0C1-130A-47AB-8FFA-4C0ABFF54AC2}">
      <dsp:nvSpPr>
        <dsp:cNvPr id="0" name=""/>
        <dsp:cNvSpPr/>
      </dsp:nvSpPr>
      <dsp:spPr>
        <a:xfrm>
          <a:off x="530627" y="615596"/>
          <a:ext cx="1974291" cy="31800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endParaRPr lang="it-IT" sz="2000" kern="1200" dirty="0"/>
        </a:p>
        <a:p>
          <a:pPr lvl="0" algn="l" defTabSz="889000">
            <a:lnSpc>
              <a:spcPct val="90000"/>
            </a:lnSpc>
            <a:spcBef>
              <a:spcPct val="0"/>
            </a:spcBef>
            <a:spcAft>
              <a:spcPct val="35000"/>
            </a:spcAft>
          </a:pPr>
          <a:endParaRPr lang="it-IT" sz="2000" kern="1200" dirty="0"/>
        </a:p>
        <a:p>
          <a:pPr lvl="0" algn="l" defTabSz="889000">
            <a:lnSpc>
              <a:spcPct val="90000"/>
            </a:lnSpc>
            <a:spcBef>
              <a:spcPct val="0"/>
            </a:spcBef>
            <a:spcAft>
              <a:spcPct val="35000"/>
            </a:spcAft>
          </a:pPr>
          <a:endParaRPr lang="it-IT" sz="2000" kern="1200" dirty="0"/>
        </a:p>
        <a:p>
          <a:pPr lvl="0" algn="l" defTabSz="889000">
            <a:lnSpc>
              <a:spcPct val="90000"/>
            </a:lnSpc>
            <a:spcBef>
              <a:spcPct val="0"/>
            </a:spcBef>
            <a:spcAft>
              <a:spcPct val="35000"/>
            </a:spcAft>
          </a:pPr>
          <a:endParaRPr lang="it-IT" sz="2000" kern="1200" dirty="0"/>
        </a:p>
        <a:p>
          <a:pPr lvl="0" algn="l" defTabSz="889000">
            <a:lnSpc>
              <a:spcPct val="90000"/>
            </a:lnSpc>
            <a:spcBef>
              <a:spcPct val="0"/>
            </a:spcBef>
            <a:spcAft>
              <a:spcPct val="35000"/>
            </a:spcAft>
          </a:pPr>
          <a:r>
            <a:rPr lang="it-IT" sz="2000" kern="1200" dirty="0" err="1"/>
            <a:t>Acquisition</a:t>
          </a:r>
          <a:r>
            <a:rPr lang="it-IT" sz="2000" kern="1200" dirty="0"/>
            <a:t> of a </a:t>
          </a:r>
          <a:r>
            <a:rPr lang="it-IT" sz="2000" kern="1200" dirty="0" err="1"/>
            <a:t>raw</a:t>
          </a:r>
          <a:r>
            <a:rPr lang="it-IT" sz="2000" kern="1200" dirty="0"/>
            <a:t> product</a:t>
          </a:r>
        </a:p>
      </dsp:txBody>
      <dsp:txXfrm>
        <a:off x="530627" y="615596"/>
        <a:ext cx="1974291" cy="3180067"/>
      </dsp:txXfrm>
    </dsp:sp>
    <dsp:sp modelId="{D09B4D66-9A59-4D9E-9C4E-9CD041B73D6E}">
      <dsp:nvSpPr>
        <dsp:cNvPr id="0" name=""/>
        <dsp:cNvSpPr/>
      </dsp:nvSpPr>
      <dsp:spPr>
        <a:xfrm>
          <a:off x="2743423" y="615596"/>
          <a:ext cx="2650056" cy="3180067"/>
        </a:xfrm>
        <a:prstGeom prst="roundRect">
          <a:avLst>
            <a:gd name="adj" fmla="val 5000"/>
          </a:avLst>
        </a:prstGeom>
        <a:blipFill rotWithShape="0">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it-IT" sz="2800" kern="1200" dirty="0"/>
            <a:t>Ground </a:t>
          </a:r>
          <a:r>
            <a:rPr lang="it-IT" sz="2800" kern="1200" dirty="0" err="1"/>
            <a:t>segment</a:t>
          </a:r>
          <a:endParaRPr lang="it-IT" sz="2800" kern="1200" dirty="0"/>
        </a:p>
      </dsp:txBody>
      <dsp:txXfrm rot="16200000">
        <a:off x="1704601" y="1654418"/>
        <a:ext cx="2607655" cy="530011"/>
      </dsp:txXfrm>
    </dsp:sp>
    <dsp:sp modelId="{256F2F4F-7A3A-4162-AE0B-9DA9D1600D54}">
      <dsp:nvSpPr>
        <dsp:cNvPr id="0" name=""/>
        <dsp:cNvSpPr/>
      </dsp:nvSpPr>
      <dsp:spPr>
        <a:xfrm rot="5400000">
          <a:off x="2523018" y="3142821"/>
          <a:ext cx="467310" cy="397508"/>
        </a:xfrm>
        <a:prstGeom prst="flowChartExtract">
          <a:avLst/>
        </a:prstGeom>
        <a:solidFill>
          <a:schemeClr val="lt1">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EA74D9-0E85-4646-88E8-2EA3FA3BC7E5}">
      <dsp:nvSpPr>
        <dsp:cNvPr id="0" name=""/>
        <dsp:cNvSpPr/>
      </dsp:nvSpPr>
      <dsp:spPr>
        <a:xfrm>
          <a:off x="3273435" y="615596"/>
          <a:ext cx="1974291" cy="31800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it-IT" sz="2000" kern="1200" dirty="0">
              <a:solidFill>
                <a:schemeClr val="bg1"/>
              </a:solidFill>
            </a:rPr>
            <a:t>Storage and </a:t>
          </a:r>
          <a:r>
            <a:rPr lang="it-IT" sz="2000" kern="1200" dirty="0" err="1">
              <a:solidFill>
                <a:schemeClr val="bg1"/>
              </a:solidFill>
            </a:rPr>
            <a:t>elaboration</a:t>
          </a:r>
          <a:r>
            <a:rPr lang="it-IT" sz="2000" kern="1200" dirty="0">
              <a:solidFill>
                <a:schemeClr val="bg1"/>
              </a:solidFill>
            </a:rPr>
            <a:t> of a </a:t>
          </a:r>
          <a:r>
            <a:rPr lang="it-IT" sz="2000" kern="1200" dirty="0" err="1">
              <a:solidFill>
                <a:schemeClr val="bg1"/>
              </a:solidFill>
            </a:rPr>
            <a:t>raw</a:t>
          </a:r>
          <a:r>
            <a:rPr lang="it-IT" sz="2000" kern="1200" dirty="0">
              <a:solidFill>
                <a:schemeClr val="bg1"/>
              </a:solidFill>
            </a:rPr>
            <a:t> product</a:t>
          </a:r>
        </a:p>
      </dsp:txBody>
      <dsp:txXfrm>
        <a:off x="3273435" y="615596"/>
        <a:ext cx="1974291" cy="3180067"/>
      </dsp:txXfrm>
    </dsp:sp>
    <dsp:sp modelId="{52E28366-811C-4644-A0CD-46D70B7C48D7}">
      <dsp:nvSpPr>
        <dsp:cNvPr id="0" name=""/>
        <dsp:cNvSpPr/>
      </dsp:nvSpPr>
      <dsp:spPr>
        <a:xfrm>
          <a:off x="5486232" y="615596"/>
          <a:ext cx="2650056" cy="3180067"/>
        </a:xfrm>
        <a:prstGeom prst="roundRect">
          <a:avLst>
            <a:gd name="adj" fmla="val 5000"/>
          </a:avLst>
        </a:prstGeom>
        <a:blipFill rotWithShape="0">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it-IT" sz="2800" kern="1200" dirty="0">
              <a:solidFill>
                <a:schemeClr val="tx1"/>
              </a:solidFill>
            </a:rPr>
            <a:t>EOPEN</a:t>
          </a:r>
        </a:p>
      </dsp:txBody>
      <dsp:txXfrm rot="16200000">
        <a:off x="4447410" y="1654418"/>
        <a:ext cx="2607655" cy="530011"/>
      </dsp:txXfrm>
    </dsp:sp>
    <dsp:sp modelId="{D3CC0C68-47AC-4C21-B2A8-070CFB92C622}">
      <dsp:nvSpPr>
        <dsp:cNvPr id="0" name=""/>
        <dsp:cNvSpPr/>
      </dsp:nvSpPr>
      <dsp:spPr>
        <a:xfrm rot="5400000">
          <a:off x="5265826" y="3142821"/>
          <a:ext cx="467310" cy="397508"/>
        </a:xfrm>
        <a:prstGeom prst="flowChartExtract">
          <a:avLst/>
        </a:prstGeom>
        <a:solidFill>
          <a:schemeClr val="lt1">
            <a:hueOff val="0"/>
            <a:satOff val="0"/>
            <a:lumOff val="0"/>
            <a:alphaOff val="0"/>
          </a:schemeClr>
        </a:solidFill>
        <a:ln w="12700" cap="flat" cmpd="sng" algn="ctr">
          <a:solidFill>
            <a:schemeClr val="accent2">
              <a:shade val="50000"/>
              <a:hueOff val="0"/>
              <a:satOff val="-15135"/>
              <a:lumOff val="444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27318A-FA80-44B0-BD56-4991ED663DD2}">
      <dsp:nvSpPr>
        <dsp:cNvPr id="0" name=""/>
        <dsp:cNvSpPr/>
      </dsp:nvSpPr>
      <dsp:spPr>
        <a:xfrm>
          <a:off x="6016243" y="615596"/>
          <a:ext cx="1974291" cy="31800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it-IT" sz="2000" kern="1200" dirty="0" err="1">
              <a:solidFill>
                <a:schemeClr val="tx1"/>
              </a:solidFill>
            </a:rPr>
            <a:t>Elaboration</a:t>
          </a:r>
          <a:r>
            <a:rPr lang="it-IT" sz="2000" kern="1200" dirty="0">
              <a:solidFill>
                <a:schemeClr val="tx1"/>
              </a:solidFill>
            </a:rPr>
            <a:t> and </a:t>
          </a:r>
          <a:r>
            <a:rPr lang="it-IT" sz="2000" kern="1200" dirty="0" err="1">
              <a:solidFill>
                <a:schemeClr val="tx1"/>
              </a:solidFill>
            </a:rPr>
            <a:t>extraction</a:t>
          </a:r>
          <a:r>
            <a:rPr lang="it-IT" sz="2000" kern="1200" dirty="0">
              <a:solidFill>
                <a:schemeClr val="tx1"/>
              </a:solidFill>
            </a:rPr>
            <a:t> of </a:t>
          </a:r>
          <a:r>
            <a:rPr lang="it-IT" sz="2000" kern="1200" dirty="0" err="1">
              <a:solidFill>
                <a:schemeClr val="tx1"/>
              </a:solidFill>
            </a:rPr>
            <a:t>flooded</a:t>
          </a:r>
          <a:r>
            <a:rPr lang="it-IT" sz="2000" kern="1200" dirty="0">
              <a:solidFill>
                <a:schemeClr val="tx1"/>
              </a:solidFill>
            </a:rPr>
            <a:t> </a:t>
          </a:r>
          <a:r>
            <a:rPr lang="it-IT" sz="2000" kern="1200" dirty="0" err="1">
              <a:solidFill>
                <a:schemeClr val="tx1"/>
              </a:solidFill>
            </a:rPr>
            <a:t>areas</a:t>
          </a:r>
          <a:endParaRPr lang="it-IT" sz="2000" kern="1200" dirty="0">
            <a:solidFill>
              <a:schemeClr val="tx1"/>
            </a:solidFill>
          </a:endParaRPr>
        </a:p>
      </dsp:txBody>
      <dsp:txXfrm>
        <a:off x="6016243" y="615596"/>
        <a:ext cx="1974291" cy="318006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a:extLst>
              <a:ext uri="{FF2B5EF4-FFF2-40B4-BE49-F238E27FC236}">
                <a16:creationId xmlns:a16="http://schemas.microsoft.com/office/drawing/2014/main" id="{CEE54E0D-80E9-436B-9E46-CF21A2F16625}"/>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5123" name="Text Box 2">
            <a:extLst>
              <a:ext uri="{FF2B5EF4-FFF2-40B4-BE49-F238E27FC236}">
                <a16:creationId xmlns:a16="http://schemas.microsoft.com/office/drawing/2014/main" id="{C8CD477B-DDB5-4872-B01E-36C0732E974D}"/>
              </a:ext>
            </a:extLst>
          </p:cNvPr>
          <p:cNvSpPr txBox="1">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 name="Rectangle 3">
            <a:extLst>
              <a:ext uri="{FF2B5EF4-FFF2-40B4-BE49-F238E27FC236}">
                <a16:creationId xmlns:a16="http://schemas.microsoft.com/office/drawing/2014/main" id="{4BE2FD77-D671-42CF-927E-494E74C2014E}"/>
              </a:ext>
            </a:extLst>
          </p:cNvPr>
          <p:cNvSpPr>
            <a:spLocks noGrp="1" noChangeArrowheads="1"/>
          </p:cNvSpPr>
          <p:nvPr>
            <p:ph type="dt"/>
          </p:nvPr>
        </p:nvSpPr>
        <p:spPr bwMode="auto">
          <a:xfrm>
            <a:off x="3884613" y="0"/>
            <a:ext cx="297021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457200" algn="l"/>
                <a:tab pos="914400" algn="l"/>
                <a:tab pos="1371600" algn="l"/>
                <a:tab pos="1828800" algn="l"/>
                <a:tab pos="2286000" algn="l"/>
                <a:tab pos="2743200" algn="l"/>
              </a:tabLst>
              <a:defRPr sz="1200">
                <a:solidFill>
                  <a:srgbClr val="000000"/>
                </a:solidFill>
                <a:latin typeface="Calibri" panose="020F0502020204030204" pitchFamily="34" charset="0"/>
                <a:cs typeface="DejaVu Sans" charset="0"/>
              </a:defRPr>
            </a:lvl1pPr>
          </a:lstStyle>
          <a:p>
            <a:pPr>
              <a:defRPr/>
            </a:pPr>
            <a:endParaRPr lang="en-US" altLang="it-IT"/>
          </a:p>
        </p:txBody>
      </p:sp>
      <p:sp>
        <p:nvSpPr>
          <p:cNvPr id="5125" name="Rectangle 4">
            <a:extLst>
              <a:ext uri="{FF2B5EF4-FFF2-40B4-BE49-F238E27FC236}">
                <a16:creationId xmlns:a16="http://schemas.microsoft.com/office/drawing/2014/main" id="{0E039EBD-4072-4646-AB56-0503788AD522}"/>
              </a:ext>
            </a:extLst>
          </p:cNvPr>
          <p:cNvSpPr>
            <a:spLocks noGrp="1" noRot="1" noChangeAspect="1" noChangeArrowheads="1"/>
          </p:cNvSpPr>
          <p:nvPr>
            <p:ph type="sldImg"/>
          </p:nvPr>
        </p:nvSpPr>
        <p:spPr bwMode="auto">
          <a:xfrm>
            <a:off x="685800" y="1143000"/>
            <a:ext cx="5484813" cy="3084513"/>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5">
            <a:extLst>
              <a:ext uri="{FF2B5EF4-FFF2-40B4-BE49-F238E27FC236}">
                <a16:creationId xmlns:a16="http://schemas.microsoft.com/office/drawing/2014/main" id="{A3A00DDB-D9FF-4D66-82F3-DEA50ECA5D9C}"/>
              </a:ext>
            </a:extLst>
          </p:cNvPr>
          <p:cNvSpPr>
            <a:spLocks noGrp="1" noChangeArrowheads="1"/>
          </p:cNvSpPr>
          <p:nvPr>
            <p:ph type="body"/>
          </p:nvPr>
        </p:nvSpPr>
        <p:spPr bwMode="auto">
          <a:xfrm>
            <a:off x="685800" y="4400550"/>
            <a:ext cx="5484813" cy="359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5127" name="Text Box 6">
            <a:extLst>
              <a:ext uri="{FF2B5EF4-FFF2-40B4-BE49-F238E27FC236}">
                <a16:creationId xmlns:a16="http://schemas.microsoft.com/office/drawing/2014/main" id="{A134BB65-7B3A-4882-BE4C-A76FFEC5195F}"/>
              </a:ext>
            </a:extLst>
          </p:cNvPr>
          <p:cNvSpPr txBox="1">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4" name="Rectangle 7">
            <a:extLst>
              <a:ext uri="{FF2B5EF4-FFF2-40B4-BE49-F238E27FC236}">
                <a16:creationId xmlns:a16="http://schemas.microsoft.com/office/drawing/2014/main" id="{C969048F-AC9F-4D08-BC3D-1B3005D2B177}"/>
              </a:ext>
            </a:extLst>
          </p:cNvPr>
          <p:cNvSpPr>
            <a:spLocks noGrp="1" noChangeArrowheads="1"/>
          </p:cNvSpPr>
          <p:nvPr>
            <p:ph type="sldNum"/>
          </p:nvPr>
        </p:nvSpPr>
        <p:spPr bwMode="auto">
          <a:xfrm>
            <a:off x="3884613" y="8685213"/>
            <a:ext cx="297021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457200" algn="l"/>
                <a:tab pos="914400" algn="l"/>
                <a:tab pos="1371600" algn="l"/>
                <a:tab pos="1828800" algn="l"/>
                <a:tab pos="2286000" algn="l"/>
                <a:tab pos="2743200" algn="l"/>
              </a:tabLst>
              <a:defRPr sz="1200">
                <a:solidFill>
                  <a:srgbClr val="000000"/>
                </a:solidFill>
                <a:latin typeface="Calibri" panose="020F0502020204030204" pitchFamily="34" charset="0"/>
                <a:cs typeface="DejaVu Sans" charset="0"/>
              </a:defRPr>
            </a:lvl1pPr>
          </a:lstStyle>
          <a:p>
            <a:pPr>
              <a:defRPr/>
            </a:pPr>
            <a:fld id="{237698C9-BA12-4544-8A4B-66854EEFBF9F}"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72F66D56-553C-4AE3-8DB6-71F7A353791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4C553BFC-6CD3-467C-B13B-A5CC7494A192}" type="slidenum">
              <a:rPr lang="en-US" altLang="it-IT" smtClean="0">
                <a:latin typeface="Calibri" panose="020F0502020204030204" pitchFamily="34" charset="0"/>
              </a:rPr>
              <a:pPr>
                <a:spcBef>
                  <a:spcPct val="0"/>
                </a:spcBef>
                <a:buClrTx/>
                <a:buFontTx/>
                <a:buNone/>
              </a:pPr>
              <a:t>1</a:t>
            </a:fld>
            <a:endParaRPr lang="en-US" altLang="it-IT">
              <a:latin typeface="Calibri" panose="020F0502020204030204" pitchFamily="34" charset="0"/>
            </a:endParaRPr>
          </a:p>
        </p:txBody>
      </p:sp>
      <p:sp>
        <p:nvSpPr>
          <p:cNvPr id="7171" name="Rectangle 1">
            <a:extLst>
              <a:ext uri="{FF2B5EF4-FFF2-40B4-BE49-F238E27FC236}">
                <a16:creationId xmlns:a16="http://schemas.microsoft.com/office/drawing/2014/main" id="{6E383747-9540-4AE7-A30B-6AF424DF9A7C}"/>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Rectangle 2">
            <a:extLst>
              <a:ext uri="{FF2B5EF4-FFF2-40B4-BE49-F238E27FC236}">
                <a16:creationId xmlns:a16="http://schemas.microsoft.com/office/drawing/2014/main" id="{0B7D020C-BF14-4653-8630-30EFF6ECE05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D5F0D29-C1FE-44B2-9396-EBE0F6BACDC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ABD232F0-05EC-4A33-93FE-E81988CCDACA}" type="slidenum">
              <a:rPr lang="en-US" altLang="it-IT" smtClean="0">
                <a:latin typeface="Calibri" panose="020F0502020204030204" pitchFamily="34" charset="0"/>
              </a:rPr>
              <a:pPr>
                <a:spcBef>
                  <a:spcPct val="0"/>
                </a:spcBef>
                <a:buClrTx/>
                <a:buFontTx/>
                <a:buNone/>
              </a:pPr>
              <a:t>10</a:t>
            </a:fld>
            <a:endParaRPr lang="en-US" altLang="it-IT">
              <a:latin typeface="Calibri" panose="020F0502020204030204" pitchFamily="34" charset="0"/>
            </a:endParaRPr>
          </a:p>
        </p:txBody>
      </p:sp>
      <p:sp>
        <p:nvSpPr>
          <p:cNvPr id="21507" name="Rectangle 1">
            <a:extLst>
              <a:ext uri="{FF2B5EF4-FFF2-40B4-BE49-F238E27FC236}">
                <a16:creationId xmlns:a16="http://schemas.microsoft.com/office/drawing/2014/main" id="{864878CF-D22F-4A52-BD09-003342D622A0}"/>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37B01A2D-DAF1-4B84-99C3-028ECD96332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73389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CF1B470-6248-4A97-AFE4-631AC30869B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4E43B346-7250-493F-A3D5-9A43941B59CE}" type="slidenum">
              <a:rPr lang="en-US" altLang="it-IT" smtClean="0">
                <a:latin typeface="Calibri" panose="020F0502020204030204" pitchFamily="34" charset="0"/>
              </a:rPr>
              <a:pPr>
                <a:spcBef>
                  <a:spcPct val="0"/>
                </a:spcBef>
                <a:buClrTx/>
                <a:buFontTx/>
                <a:buNone/>
              </a:pPr>
              <a:t>11</a:t>
            </a:fld>
            <a:endParaRPr lang="en-US" altLang="it-IT">
              <a:latin typeface="Calibri" panose="020F0502020204030204" pitchFamily="34" charset="0"/>
            </a:endParaRPr>
          </a:p>
        </p:txBody>
      </p:sp>
      <p:sp>
        <p:nvSpPr>
          <p:cNvPr id="23555" name="Rectangle 1">
            <a:extLst>
              <a:ext uri="{FF2B5EF4-FFF2-40B4-BE49-F238E27FC236}">
                <a16:creationId xmlns:a16="http://schemas.microsoft.com/office/drawing/2014/main" id="{0AF858ED-324A-4560-B7C9-2A55A351C2E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a:extLst>
              <a:ext uri="{FF2B5EF4-FFF2-40B4-BE49-F238E27FC236}">
                <a16:creationId xmlns:a16="http://schemas.microsoft.com/office/drawing/2014/main" id="{60634E58-A931-48DB-B8D2-6D4245BF5FB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924B6DE-7765-45CE-87E4-A0F11010546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8468BB9-38C5-40C2-A017-94825ACA8DBC}" type="slidenum">
              <a:rPr lang="en-US" altLang="it-IT" smtClean="0">
                <a:latin typeface="Calibri" panose="020F0502020204030204" pitchFamily="34" charset="0"/>
              </a:rPr>
              <a:pPr>
                <a:spcBef>
                  <a:spcPct val="0"/>
                </a:spcBef>
                <a:buClrTx/>
                <a:buFontTx/>
                <a:buNone/>
              </a:pPr>
              <a:t>12</a:t>
            </a:fld>
            <a:endParaRPr lang="en-US" altLang="it-IT">
              <a:latin typeface="Calibri" panose="020F0502020204030204" pitchFamily="34" charset="0"/>
            </a:endParaRPr>
          </a:p>
        </p:txBody>
      </p:sp>
      <p:sp>
        <p:nvSpPr>
          <p:cNvPr id="35843" name="Rectangle 1">
            <a:extLst>
              <a:ext uri="{FF2B5EF4-FFF2-40B4-BE49-F238E27FC236}">
                <a16:creationId xmlns:a16="http://schemas.microsoft.com/office/drawing/2014/main" id="{1A52079E-6F73-4741-9245-2757A1AA5B39}"/>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a:extLst>
              <a:ext uri="{FF2B5EF4-FFF2-40B4-BE49-F238E27FC236}">
                <a16:creationId xmlns:a16="http://schemas.microsoft.com/office/drawing/2014/main" id="{9A473131-091E-477F-B4D4-84CD387659B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0E7E592-93E1-4475-AC36-939E0F56704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F62FAA65-B198-4445-B323-05A96BE2CFEA}" type="slidenum">
              <a:rPr lang="en-US" altLang="it-IT" smtClean="0">
                <a:latin typeface="Calibri" panose="020F0502020204030204" pitchFamily="34" charset="0"/>
              </a:rPr>
              <a:pPr>
                <a:spcBef>
                  <a:spcPct val="0"/>
                </a:spcBef>
                <a:buClrTx/>
                <a:buFontTx/>
                <a:buNone/>
              </a:pPr>
              <a:t>13</a:t>
            </a:fld>
            <a:endParaRPr lang="en-US" altLang="it-IT">
              <a:latin typeface="Calibri" panose="020F0502020204030204" pitchFamily="34" charset="0"/>
            </a:endParaRPr>
          </a:p>
        </p:txBody>
      </p:sp>
      <p:sp>
        <p:nvSpPr>
          <p:cNvPr id="31747" name="Rectangle 1">
            <a:extLst>
              <a:ext uri="{FF2B5EF4-FFF2-40B4-BE49-F238E27FC236}">
                <a16:creationId xmlns:a16="http://schemas.microsoft.com/office/drawing/2014/main" id="{1878CB56-0436-479C-B5A5-FAD01690D4F1}"/>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a:extLst>
              <a:ext uri="{FF2B5EF4-FFF2-40B4-BE49-F238E27FC236}">
                <a16:creationId xmlns:a16="http://schemas.microsoft.com/office/drawing/2014/main" id="{B0DF9653-A7BC-4B42-88AA-50B326ABAD15}"/>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8E4BA89-0F88-4D8D-8108-E0D9C924F4E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A9907FB1-1740-4449-960B-67446A95C401}" type="slidenum">
              <a:rPr lang="en-US" altLang="it-IT" smtClean="0">
                <a:latin typeface="Calibri" panose="020F0502020204030204" pitchFamily="34" charset="0"/>
              </a:rPr>
              <a:pPr>
                <a:spcBef>
                  <a:spcPct val="0"/>
                </a:spcBef>
                <a:buClrTx/>
                <a:buFontTx/>
                <a:buNone/>
              </a:pPr>
              <a:t>14</a:t>
            </a:fld>
            <a:endParaRPr lang="en-US" altLang="it-IT">
              <a:latin typeface="Calibri" panose="020F0502020204030204" pitchFamily="34" charset="0"/>
            </a:endParaRPr>
          </a:p>
        </p:txBody>
      </p:sp>
      <p:sp>
        <p:nvSpPr>
          <p:cNvPr id="41987" name="Rectangle 1">
            <a:extLst>
              <a:ext uri="{FF2B5EF4-FFF2-40B4-BE49-F238E27FC236}">
                <a16:creationId xmlns:a16="http://schemas.microsoft.com/office/drawing/2014/main" id="{05ED576B-A96C-46B1-ACC1-98B3784F6977}"/>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a:extLst>
              <a:ext uri="{FF2B5EF4-FFF2-40B4-BE49-F238E27FC236}">
                <a16:creationId xmlns:a16="http://schemas.microsoft.com/office/drawing/2014/main" id="{77BA6218-27C8-4A60-A55D-7C28F899CB31}"/>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2C5F24D-B706-4519-85A5-6A2AEA6E23A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9pPr>
          </a:lstStyle>
          <a:p>
            <a:pPr>
              <a:buClrTx/>
              <a:buFontTx/>
              <a:buNone/>
            </a:pPr>
            <a:fld id="{ED512BC3-E186-40DC-AADC-31FD3B9392C0}" type="slidenum">
              <a:rPr lang="en-US" altLang="it-IT">
                <a:solidFill>
                  <a:srgbClr val="000000"/>
                </a:solidFill>
                <a:latin typeface="Calibri" panose="020F0502020204030204" pitchFamily="34" charset="0"/>
              </a:rPr>
              <a:pPr>
                <a:buClrTx/>
                <a:buFontTx/>
                <a:buNone/>
              </a:pPr>
              <a:t>15</a:t>
            </a:fld>
            <a:endParaRPr lang="en-US" altLang="it-IT">
              <a:solidFill>
                <a:srgbClr val="000000"/>
              </a:solidFill>
              <a:latin typeface="Calibri" panose="020F0502020204030204" pitchFamily="34" charset="0"/>
            </a:endParaRPr>
          </a:p>
        </p:txBody>
      </p:sp>
      <p:sp>
        <p:nvSpPr>
          <p:cNvPr id="23555" name="Rectangle 1">
            <a:extLst>
              <a:ext uri="{FF2B5EF4-FFF2-40B4-BE49-F238E27FC236}">
                <a16:creationId xmlns:a16="http://schemas.microsoft.com/office/drawing/2014/main" id="{BC46BAA6-9779-493A-93FC-E2F6AE3354C3}"/>
              </a:ext>
            </a:extLst>
          </p:cNvPr>
          <p:cNvSpPr txBox="1">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a:extLst>
              <a:ext uri="{FF2B5EF4-FFF2-40B4-BE49-F238E27FC236}">
                <a16:creationId xmlns:a16="http://schemas.microsoft.com/office/drawing/2014/main" id="{E3784C91-E4B2-4748-BA87-71AE2D41443B}"/>
              </a:ext>
            </a:extLst>
          </p:cNvPr>
          <p:cNvSpPr txBox="1">
            <a:spLocks noGrp="1" noChangeArrowheads="1"/>
          </p:cNvSpPr>
          <p:nvPr>
            <p:ph type="body" idx="1"/>
          </p:nvPr>
        </p:nvSpPr>
        <p:spPr>
          <a:xfrm>
            <a:off x="685800" y="4400550"/>
            <a:ext cx="5486400" cy="36004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23CDEC7A-B694-4E5D-BFB3-E2099623F58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D11A5F9-7353-4BA2-996B-F1607E992169}" type="slidenum">
              <a:rPr lang="en-US" altLang="it-IT" smtClean="0">
                <a:latin typeface="Calibri" panose="020F0502020204030204" pitchFamily="34" charset="0"/>
              </a:rPr>
              <a:pPr>
                <a:spcBef>
                  <a:spcPct val="0"/>
                </a:spcBef>
                <a:buClrTx/>
                <a:buFontTx/>
                <a:buNone/>
              </a:pPr>
              <a:t>16</a:t>
            </a:fld>
            <a:endParaRPr lang="en-US" altLang="it-IT">
              <a:latin typeface="Calibri" panose="020F0502020204030204" pitchFamily="34" charset="0"/>
            </a:endParaRPr>
          </a:p>
        </p:txBody>
      </p:sp>
      <p:sp>
        <p:nvSpPr>
          <p:cNvPr id="58371" name="Rectangle 1">
            <a:extLst>
              <a:ext uri="{FF2B5EF4-FFF2-40B4-BE49-F238E27FC236}">
                <a16:creationId xmlns:a16="http://schemas.microsoft.com/office/drawing/2014/main" id="{38B16E35-A0DB-4EDD-9D2F-4EDBACC4FDB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0B0C6A79-2A9F-4AF4-A3BD-FDDE4FF2658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23CDEC7A-B694-4E5D-BFB3-E2099623F58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D11A5F9-7353-4BA2-996B-F1607E992169}" type="slidenum">
              <a:rPr lang="en-US" altLang="it-IT" smtClean="0">
                <a:latin typeface="Calibri" panose="020F0502020204030204" pitchFamily="34" charset="0"/>
              </a:rPr>
              <a:pPr>
                <a:spcBef>
                  <a:spcPct val="0"/>
                </a:spcBef>
                <a:buClrTx/>
                <a:buFontTx/>
                <a:buNone/>
              </a:pPr>
              <a:t>17</a:t>
            </a:fld>
            <a:endParaRPr lang="en-US" altLang="it-IT">
              <a:latin typeface="Calibri" panose="020F0502020204030204" pitchFamily="34" charset="0"/>
            </a:endParaRPr>
          </a:p>
        </p:txBody>
      </p:sp>
      <p:sp>
        <p:nvSpPr>
          <p:cNvPr id="58371" name="Rectangle 1">
            <a:extLst>
              <a:ext uri="{FF2B5EF4-FFF2-40B4-BE49-F238E27FC236}">
                <a16:creationId xmlns:a16="http://schemas.microsoft.com/office/drawing/2014/main" id="{38B16E35-A0DB-4EDD-9D2F-4EDBACC4FDB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0B0C6A79-2A9F-4AF4-A3BD-FDDE4FF2658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8381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66F63E8-1FA8-45CB-847E-704459889D7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AAC64438-40B9-4FD7-B6B7-7D505675FEF0}" type="slidenum">
              <a:rPr lang="en-US" altLang="it-IT" smtClean="0">
                <a:latin typeface="Calibri" panose="020F0502020204030204" pitchFamily="34" charset="0"/>
              </a:rPr>
              <a:pPr>
                <a:spcBef>
                  <a:spcPct val="0"/>
                </a:spcBef>
                <a:buClrTx/>
                <a:buFontTx/>
                <a:buNone/>
              </a:pPr>
              <a:t>18</a:t>
            </a:fld>
            <a:endParaRPr lang="en-US" altLang="it-IT">
              <a:latin typeface="Calibri" panose="020F0502020204030204" pitchFamily="34" charset="0"/>
            </a:endParaRPr>
          </a:p>
        </p:txBody>
      </p:sp>
      <p:sp>
        <p:nvSpPr>
          <p:cNvPr id="25603" name="Rectangle 1">
            <a:extLst>
              <a:ext uri="{FF2B5EF4-FFF2-40B4-BE49-F238E27FC236}">
                <a16:creationId xmlns:a16="http://schemas.microsoft.com/office/drawing/2014/main" id="{B000F7CE-A2A5-4B89-A230-2E7D4B21714C}"/>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a:extLst>
              <a:ext uri="{FF2B5EF4-FFF2-40B4-BE49-F238E27FC236}">
                <a16:creationId xmlns:a16="http://schemas.microsoft.com/office/drawing/2014/main" id="{F6BA97C6-E0A8-481F-8017-A9F0B6C3101E}"/>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B63492D-9241-4CFA-8521-3F3CEABE734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A551EC9-DBF6-4BBD-9E95-A8651D4779B8}" type="slidenum">
              <a:rPr lang="en-US" altLang="it-IT" smtClean="0">
                <a:latin typeface="Calibri" panose="020F0502020204030204" pitchFamily="34" charset="0"/>
              </a:rPr>
              <a:pPr>
                <a:spcBef>
                  <a:spcPct val="0"/>
                </a:spcBef>
                <a:buClrTx/>
                <a:buFontTx/>
                <a:buNone/>
              </a:pPr>
              <a:t>19</a:t>
            </a:fld>
            <a:endParaRPr lang="en-US" altLang="it-IT">
              <a:latin typeface="Calibri" panose="020F0502020204030204" pitchFamily="34" charset="0"/>
            </a:endParaRPr>
          </a:p>
        </p:txBody>
      </p:sp>
      <p:sp>
        <p:nvSpPr>
          <p:cNvPr id="29699" name="Rectangle 1">
            <a:extLst>
              <a:ext uri="{FF2B5EF4-FFF2-40B4-BE49-F238E27FC236}">
                <a16:creationId xmlns:a16="http://schemas.microsoft.com/office/drawing/2014/main" id="{660D9078-0209-44F2-85DB-5FD625BF678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a:extLst>
              <a:ext uri="{FF2B5EF4-FFF2-40B4-BE49-F238E27FC236}">
                <a16:creationId xmlns:a16="http://schemas.microsoft.com/office/drawing/2014/main" id="{255E2B42-C701-4FFA-9C03-3019E44E4720}"/>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87A4A745-9266-4F1B-A453-1133E1BB4A5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FB8CC910-CD02-4962-A5E4-F6AEF4D66901}" type="slidenum">
              <a:rPr lang="en-US" altLang="it-IT" smtClean="0">
                <a:latin typeface="Calibri" panose="020F0502020204030204" pitchFamily="34" charset="0"/>
              </a:rPr>
              <a:pPr>
                <a:spcBef>
                  <a:spcPct val="0"/>
                </a:spcBef>
                <a:buClrTx/>
                <a:buFontTx/>
                <a:buNone/>
              </a:pPr>
              <a:t>2</a:t>
            </a:fld>
            <a:endParaRPr lang="en-US" altLang="it-IT">
              <a:latin typeface="Calibri" panose="020F0502020204030204" pitchFamily="34" charset="0"/>
            </a:endParaRPr>
          </a:p>
        </p:txBody>
      </p:sp>
      <p:sp>
        <p:nvSpPr>
          <p:cNvPr id="9219" name="Rectangle 1">
            <a:extLst>
              <a:ext uri="{FF2B5EF4-FFF2-40B4-BE49-F238E27FC236}">
                <a16:creationId xmlns:a16="http://schemas.microsoft.com/office/drawing/2014/main" id="{EC6C4BAC-8D05-40E5-ABCA-49A39F893449}"/>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Rectangle 2">
            <a:extLst>
              <a:ext uri="{FF2B5EF4-FFF2-40B4-BE49-F238E27FC236}">
                <a16:creationId xmlns:a16="http://schemas.microsoft.com/office/drawing/2014/main" id="{FC570CBA-12B0-42C5-9844-A51EE5C672F8}"/>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1B5CE801-8374-4A8B-8023-9ED12DE4C61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654C9480-6716-4B58-8CD4-FD5DF7323E5F}" type="slidenum">
              <a:rPr lang="en-US" altLang="it-IT" smtClean="0">
                <a:latin typeface="Calibri" panose="020F0502020204030204" pitchFamily="34" charset="0"/>
              </a:rPr>
              <a:pPr>
                <a:spcBef>
                  <a:spcPct val="0"/>
                </a:spcBef>
                <a:buClrTx/>
                <a:buFontTx/>
                <a:buNone/>
              </a:pPr>
              <a:t>20</a:t>
            </a:fld>
            <a:endParaRPr lang="en-US" altLang="it-IT">
              <a:latin typeface="Calibri" panose="020F0502020204030204" pitchFamily="34" charset="0"/>
            </a:endParaRPr>
          </a:p>
        </p:txBody>
      </p:sp>
      <p:sp>
        <p:nvSpPr>
          <p:cNvPr id="37891" name="Rectangle 1">
            <a:extLst>
              <a:ext uri="{FF2B5EF4-FFF2-40B4-BE49-F238E27FC236}">
                <a16:creationId xmlns:a16="http://schemas.microsoft.com/office/drawing/2014/main" id="{B3DE090D-021F-4282-A65D-630A3DAF83A6}"/>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Rectangle 2">
            <a:extLst>
              <a:ext uri="{FF2B5EF4-FFF2-40B4-BE49-F238E27FC236}">
                <a16:creationId xmlns:a16="http://schemas.microsoft.com/office/drawing/2014/main" id="{A4A90506-FBCF-4FD4-98F5-0727D7ACD9F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FA3D602-53F6-4B5D-9184-9C0FB091DD1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4B493AFC-112E-4F61-AC49-A356EBDFEC85}" type="slidenum">
              <a:rPr lang="en-US" altLang="it-IT" smtClean="0">
                <a:latin typeface="Calibri" panose="020F0502020204030204" pitchFamily="34" charset="0"/>
              </a:rPr>
              <a:pPr>
                <a:spcBef>
                  <a:spcPct val="0"/>
                </a:spcBef>
                <a:buClrTx/>
                <a:buFontTx/>
                <a:buNone/>
              </a:pPr>
              <a:t>21</a:t>
            </a:fld>
            <a:endParaRPr lang="en-US" altLang="it-IT">
              <a:latin typeface="Calibri" panose="020F0502020204030204" pitchFamily="34" charset="0"/>
            </a:endParaRPr>
          </a:p>
        </p:txBody>
      </p:sp>
      <p:sp>
        <p:nvSpPr>
          <p:cNvPr id="33795" name="Rectangle 1">
            <a:extLst>
              <a:ext uri="{FF2B5EF4-FFF2-40B4-BE49-F238E27FC236}">
                <a16:creationId xmlns:a16="http://schemas.microsoft.com/office/drawing/2014/main" id="{5505D518-C878-4F37-A377-5BFF178D2F01}"/>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a:extLst>
              <a:ext uri="{FF2B5EF4-FFF2-40B4-BE49-F238E27FC236}">
                <a16:creationId xmlns:a16="http://schemas.microsoft.com/office/drawing/2014/main" id="{9E4EACEB-CEBB-49BC-A254-023449199B2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23CDEC7A-B694-4E5D-BFB3-E2099623F58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D11A5F9-7353-4BA2-996B-F1607E992169}" type="slidenum">
              <a:rPr lang="en-US" altLang="it-IT" smtClean="0">
                <a:latin typeface="Calibri" panose="020F0502020204030204" pitchFamily="34" charset="0"/>
              </a:rPr>
              <a:pPr>
                <a:spcBef>
                  <a:spcPct val="0"/>
                </a:spcBef>
                <a:buClrTx/>
                <a:buFontTx/>
                <a:buNone/>
              </a:pPr>
              <a:t>22</a:t>
            </a:fld>
            <a:endParaRPr lang="en-US" altLang="it-IT">
              <a:latin typeface="Calibri" panose="020F0502020204030204" pitchFamily="34" charset="0"/>
            </a:endParaRPr>
          </a:p>
        </p:txBody>
      </p:sp>
      <p:sp>
        <p:nvSpPr>
          <p:cNvPr id="58371" name="Rectangle 1">
            <a:extLst>
              <a:ext uri="{FF2B5EF4-FFF2-40B4-BE49-F238E27FC236}">
                <a16:creationId xmlns:a16="http://schemas.microsoft.com/office/drawing/2014/main" id="{38B16E35-A0DB-4EDD-9D2F-4EDBACC4FDB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0B0C6A79-2A9F-4AF4-A3BD-FDDE4FF26589}"/>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00400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16D6C7D-D9CE-4E5A-A1AF-5359FD850DD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FC29249-3A04-4472-A7B7-74C824F0A1F8}" type="slidenum">
              <a:rPr lang="en-US" altLang="it-IT" smtClean="0">
                <a:latin typeface="Calibri" panose="020F0502020204030204" pitchFamily="34" charset="0"/>
              </a:rPr>
              <a:pPr>
                <a:spcBef>
                  <a:spcPct val="0"/>
                </a:spcBef>
                <a:buClrTx/>
                <a:buFontTx/>
                <a:buNone/>
              </a:pPr>
              <a:t>23</a:t>
            </a:fld>
            <a:endParaRPr lang="en-US" altLang="it-IT">
              <a:latin typeface="Calibri" panose="020F0502020204030204" pitchFamily="34" charset="0"/>
            </a:endParaRPr>
          </a:p>
        </p:txBody>
      </p:sp>
      <p:sp>
        <p:nvSpPr>
          <p:cNvPr id="48131" name="Rectangle 1">
            <a:extLst>
              <a:ext uri="{FF2B5EF4-FFF2-40B4-BE49-F238E27FC236}">
                <a16:creationId xmlns:a16="http://schemas.microsoft.com/office/drawing/2014/main" id="{ADC5EA55-3BC6-4656-A173-82D121F0047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Rectangle 2">
            <a:extLst>
              <a:ext uri="{FF2B5EF4-FFF2-40B4-BE49-F238E27FC236}">
                <a16:creationId xmlns:a16="http://schemas.microsoft.com/office/drawing/2014/main" id="{4E5AF12E-D339-4898-B54D-1D0EC5D1AC78}"/>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C6212397-E883-47A5-8DE6-43A35E3C1AB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10C98B45-53D8-4DFE-91AC-3E3A1DA7D193}" type="slidenum">
              <a:rPr lang="en-US" altLang="it-IT" smtClean="0">
                <a:latin typeface="Calibri" panose="020F0502020204030204" pitchFamily="34" charset="0"/>
              </a:rPr>
              <a:pPr>
                <a:spcBef>
                  <a:spcPct val="0"/>
                </a:spcBef>
                <a:buClrTx/>
                <a:buFontTx/>
                <a:buNone/>
              </a:pPr>
              <a:t>24</a:t>
            </a:fld>
            <a:endParaRPr lang="en-US" altLang="it-IT">
              <a:latin typeface="Calibri" panose="020F0502020204030204" pitchFamily="34" charset="0"/>
            </a:endParaRPr>
          </a:p>
        </p:txBody>
      </p:sp>
      <p:sp>
        <p:nvSpPr>
          <p:cNvPr id="50179" name="Rectangle 1">
            <a:extLst>
              <a:ext uri="{FF2B5EF4-FFF2-40B4-BE49-F238E27FC236}">
                <a16:creationId xmlns:a16="http://schemas.microsoft.com/office/drawing/2014/main" id="{B2F35213-64F7-41A3-8905-C166A8B0A999}"/>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a:extLst>
              <a:ext uri="{FF2B5EF4-FFF2-40B4-BE49-F238E27FC236}">
                <a16:creationId xmlns:a16="http://schemas.microsoft.com/office/drawing/2014/main" id="{BEF34F55-7144-4B0D-A55D-A43955381342}"/>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DE2E0E91-7CDE-445E-9200-43D9DEC1A36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BBB782C-CC0D-48AF-AD2E-EF71A92921ED}" type="slidenum">
              <a:rPr lang="en-US" altLang="it-IT" smtClean="0">
                <a:latin typeface="Calibri" panose="020F0502020204030204" pitchFamily="34" charset="0"/>
              </a:rPr>
              <a:pPr>
                <a:spcBef>
                  <a:spcPct val="0"/>
                </a:spcBef>
                <a:buClrTx/>
                <a:buFontTx/>
                <a:buNone/>
              </a:pPr>
              <a:t>25</a:t>
            </a:fld>
            <a:endParaRPr lang="en-US" altLang="it-IT">
              <a:latin typeface="Calibri" panose="020F0502020204030204" pitchFamily="34" charset="0"/>
            </a:endParaRPr>
          </a:p>
        </p:txBody>
      </p:sp>
      <p:sp>
        <p:nvSpPr>
          <p:cNvPr id="39939" name="Rectangle 1">
            <a:extLst>
              <a:ext uri="{FF2B5EF4-FFF2-40B4-BE49-F238E27FC236}">
                <a16:creationId xmlns:a16="http://schemas.microsoft.com/office/drawing/2014/main" id="{6F256D87-F0F8-405A-A966-86A363E0022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Rectangle 2">
            <a:extLst>
              <a:ext uri="{FF2B5EF4-FFF2-40B4-BE49-F238E27FC236}">
                <a16:creationId xmlns:a16="http://schemas.microsoft.com/office/drawing/2014/main" id="{0CD70596-3943-4241-BC26-C1F5D58289A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7F88590-281C-4F5C-A250-FB011D463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93438C-4587-48AC-BF37-E5AC2E45B67C}" type="slidenum">
              <a:rPr lang="en-US" altLang="it-IT" smtClean="0">
                <a:latin typeface="Calibri" panose="020F0502020204030204" pitchFamily="34" charset="0"/>
              </a:rPr>
              <a:pPr>
                <a:spcBef>
                  <a:spcPct val="0"/>
                </a:spcBef>
                <a:buClrTx/>
                <a:buFontTx/>
                <a:buNone/>
              </a:pPr>
              <a:t>26</a:t>
            </a:fld>
            <a:endParaRPr lang="en-US" altLang="it-IT">
              <a:latin typeface="Calibri" panose="020F0502020204030204" pitchFamily="34" charset="0"/>
            </a:endParaRPr>
          </a:p>
        </p:txBody>
      </p:sp>
      <p:sp>
        <p:nvSpPr>
          <p:cNvPr id="46083" name="Rectangle 1">
            <a:extLst>
              <a:ext uri="{FF2B5EF4-FFF2-40B4-BE49-F238E27FC236}">
                <a16:creationId xmlns:a16="http://schemas.microsoft.com/office/drawing/2014/main" id="{963BABFF-DFD4-41D2-837E-B86C2A936EB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B398108C-E86C-4690-81B6-49FC45D760F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86456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7F88590-281C-4F5C-A250-FB011D463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93438C-4587-48AC-BF37-E5AC2E45B67C}" type="slidenum">
              <a:rPr lang="en-US" altLang="it-IT" smtClean="0">
                <a:latin typeface="Calibri" panose="020F0502020204030204" pitchFamily="34" charset="0"/>
              </a:rPr>
              <a:pPr>
                <a:spcBef>
                  <a:spcPct val="0"/>
                </a:spcBef>
                <a:buClrTx/>
                <a:buFontTx/>
                <a:buNone/>
              </a:pPr>
              <a:t>27</a:t>
            </a:fld>
            <a:endParaRPr lang="en-US" altLang="it-IT">
              <a:latin typeface="Calibri" panose="020F0502020204030204" pitchFamily="34" charset="0"/>
            </a:endParaRPr>
          </a:p>
        </p:txBody>
      </p:sp>
      <p:sp>
        <p:nvSpPr>
          <p:cNvPr id="46083" name="Rectangle 1">
            <a:extLst>
              <a:ext uri="{FF2B5EF4-FFF2-40B4-BE49-F238E27FC236}">
                <a16:creationId xmlns:a16="http://schemas.microsoft.com/office/drawing/2014/main" id="{963BABFF-DFD4-41D2-837E-B86C2A936EB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B398108C-E86C-4690-81B6-49FC45D760F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7F88590-281C-4F5C-A250-FB011D463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93438C-4587-48AC-BF37-E5AC2E45B67C}" type="slidenum">
              <a:rPr lang="en-US" altLang="it-IT" smtClean="0">
                <a:latin typeface="Calibri" panose="020F0502020204030204" pitchFamily="34" charset="0"/>
              </a:rPr>
              <a:pPr>
                <a:spcBef>
                  <a:spcPct val="0"/>
                </a:spcBef>
                <a:buClrTx/>
                <a:buFontTx/>
                <a:buNone/>
              </a:pPr>
              <a:t>28</a:t>
            </a:fld>
            <a:endParaRPr lang="en-US" altLang="it-IT">
              <a:latin typeface="Calibri" panose="020F0502020204030204" pitchFamily="34" charset="0"/>
            </a:endParaRPr>
          </a:p>
        </p:txBody>
      </p:sp>
      <p:sp>
        <p:nvSpPr>
          <p:cNvPr id="46083" name="Rectangle 1">
            <a:extLst>
              <a:ext uri="{FF2B5EF4-FFF2-40B4-BE49-F238E27FC236}">
                <a16:creationId xmlns:a16="http://schemas.microsoft.com/office/drawing/2014/main" id="{963BABFF-DFD4-41D2-837E-B86C2A936EB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B398108C-E86C-4690-81B6-49FC45D760F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20981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7F88590-281C-4F5C-A250-FB011D463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93438C-4587-48AC-BF37-E5AC2E45B67C}" type="slidenum">
              <a:rPr lang="en-US" altLang="it-IT" smtClean="0">
                <a:latin typeface="Calibri" panose="020F0502020204030204" pitchFamily="34" charset="0"/>
              </a:rPr>
              <a:pPr>
                <a:spcBef>
                  <a:spcPct val="0"/>
                </a:spcBef>
                <a:buClrTx/>
                <a:buFontTx/>
                <a:buNone/>
              </a:pPr>
              <a:t>29</a:t>
            </a:fld>
            <a:endParaRPr lang="en-US" altLang="it-IT">
              <a:latin typeface="Calibri" panose="020F0502020204030204" pitchFamily="34" charset="0"/>
            </a:endParaRPr>
          </a:p>
        </p:txBody>
      </p:sp>
      <p:sp>
        <p:nvSpPr>
          <p:cNvPr id="46083" name="Rectangle 1">
            <a:extLst>
              <a:ext uri="{FF2B5EF4-FFF2-40B4-BE49-F238E27FC236}">
                <a16:creationId xmlns:a16="http://schemas.microsoft.com/office/drawing/2014/main" id="{963BABFF-DFD4-41D2-837E-B86C2A936EB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B398108C-E86C-4690-81B6-49FC45D760F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55556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28B0404F-7731-4D12-8914-E96802DE8CA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2039B278-05DC-405F-9F6B-E051D2104F55}" type="slidenum">
              <a:rPr lang="en-US" altLang="it-IT" smtClean="0">
                <a:latin typeface="Calibri" panose="020F0502020204030204" pitchFamily="34" charset="0"/>
              </a:rPr>
              <a:pPr>
                <a:spcBef>
                  <a:spcPct val="0"/>
                </a:spcBef>
                <a:buClrTx/>
                <a:buFontTx/>
                <a:buNone/>
              </a:pPr>
              <a:t>3</a:t>
            </a:fld>
            <a:endParaRPr lang="en-US" altLang="it-IT">
              <a:latin typeface="Calibri" panose="020F0502020204030204" pitchFamily="34" charset="0"/>
            </a:endParaRPr>
          </a:p>
        </p:txBody>
      </p:sp>
      <p:sp>
        <p:nvSpPr>
          <p:cNvPr id="11267" name="Rectangle 1">
            <a:extLst>
              <a:ext uri="{FF2B5EF4-FFF2-40B4-BE49-F238E27FC236}">
                <a16:creationId xmlns:a16="http://schemas.microsoft.com/office/drawing/2014/main" id="{B637ADBB-8584-4F55-95CE-8A237EF7D1D2}"/>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Rectangle 2">
            <a:extLst>
              <a:ext uri="{FF2B5EF4-FFF2-40B4-BE49-F238E27FC236}">
                <a16:creationId xmlns:a16="http://schemas.microsoft.com/office/drawing/2014/main" id="{BE64A4C4-5025-4C5D-BCC7-4549B76C7FE5}"/>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7F88590-281C-4F5C-A250-FB011D463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93438C-4587-48AC-BF37-E5AC2E45B67C}" type="slidenum">
              <a:rPr lang="en-US" altLang="it-IT" smtClean="0">
                <a:latin typeface="Calibri" panose="020F0502020204030204" pitchFamily="34" charset="0"/>
              </a:rPr>
              <a:pPr>
                <a:spcBef>
                  <a:spcPct val="0"/>
                </a:spcBef>
                <a:buClrTx/>
                <a:buFontTx/>
                <a:buNone/>
              </a:pPr>
              <a:t>30</a:t>
            </a:fld>
            <a:endParaRPr lang="en-US" altLang="it-IT">
              <a:latin typeface="Calibri" panose="020F0502020204030204" pitchFamily="34" charset="0"/>
            </a:endParaRPr>
          </a:p>
        </p:txBody>
      </p:sp>
      <p:sp>
        <p:nvSpPr>
          <p:cNvPr id="46083" name="Rectangle 1">
            <a:extLst>
              <a:ext uri="{FF2B5EF4-FFF2-40B4-BE49-F238E27FC236}">
                <a16:creationId xmlns:a16="http://schemas.microsoft.com/office/drawing/2014/main" id="{963BABFF-DFD4-41D2-837E-B86C2A936EB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B398108C-E86C-4690-81B6-49FC45D760F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20875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7F88590-281C-4F5C-A250-FB011D463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93438C-4587-48AC-BF37-E5AC2E45B67C}" type="slidenum">
              <a:rPr lang="en-US" altLang="it-IT" smtClean="0">
                <a:latin typeface="Calibri" panose="020F0502020204030204" pitchFamily="34" charset="0"/>
              </a:rPr>
              <a:pPr>
                <a:spcBef>
                  <a:spcPct val="0"/>
                </a:spcBef>
                <a:buClrTx/>
                <a:buFontTx/>
                <a:buNone/>
              </a:pPr>
              <a:t>31</a:t>
            </a:fld>
            <a:endParaRPr lang="en-US" altLang="it-IT">
              <a:latin typeface="Calibri" panose="020F0502020204030204" pitchFamily="34" charset="0"/>
            </a:endParaRPr>
          </a:p>
        </p:txBody>
      </p:sp>
      <p:sp>
        <p:nvSpPr>
          <p:cNvPr id="46083" name="Rectangle 1">
            <a:extLst>
              <a:ext uri="{FF2B5EF4-FFF2-40B4-BE49-F238E27FC236}">
                <a16:creationId xmlns:a16="http://schemas.microsoft.com/office/drawing/2014/main" id="{963BABFF-DFD4-41D2-837E-B86C2A936EB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B398108C-E86C-4690-81B6-49FC45D760F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88486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7F88590-281C-4F5C-A250-FB011D463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93438C-4587-48AC-BF37-E5AC2E45B67C}" type="slidenum">
              <a:rPr lang="en-US" altLang="it-IT" smtClean="0">
                <a:latin typeface="Calibri" panose="020F0502020204030204" pitchFamily="34" charset="0"/>
              </a:rPr>
              <a:pPr>
                <a:spcBef>
                  <a:spcPct val="0"/>
                </a:spcBef>
                <a:buClrTx/>
                <a:buFontTx/>
                <a:buNone/>
              </a:pPr>
              <a:t>32</a:t>
            </a:fld>
            <a:endParaRPr lang="en-US" altLang="it-IT">
              <a:latin typeface="Calibri" panose="020F0502020204030204" pitchFamily="34" charset="0"/>
            </a:endParaRPr>
          </a:p>
        </p:txBody>
      </p:sp>
      <p:sp>
        <p:nvSpPr>
          <p:cNvPr id="46083" name="Rectangle 1">
            <a:extLst>
              <a:ext uri="{FF2B5EF4-FFF2-40B4-BE49-F238E27FC236}">
                <a16:creationId xmlns:a16="http://schemas.microsoft.com/office/drawing/2014/main" id="{963BABFF-DFD4-41D2-837E-B86C2A936EB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B398108C-E86C-4690-81B6-49FC45D760F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07464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7F88590-281C-4F5C-A250-FB011D463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93438C-4587-48AC-BF37-E5AC2E45B67C}" type="slidenum">
              <a:rPr lang="en-US" altLang="it-IT" smtClean="0">
                <a:latin typeface="Calibri" panose="020F0502020204030204" pitchFamily="34" charset="0"/>
              </a:rPr>
              <a:pPr>
                <a:spcBef>
                  <a:spcPct val="0"/>
                </a:spcBef>
                <a:buClrTx/>
                <a:buFontTx/>
                <a:buNone/>
              </a:pPr>
              <a:t>33</a:t>
            </a:fld>
            <a:endParaRPr lang="en-US" altLang="it-IT">
              <a:latin typeface="Calibri" panose="020F0502020204030204" pitchFamily="34" charset="0"/>
            </a:endParaRPr>
          </a:p>
        </p:txBody>
      </p:sp>
      <p:sp>
        <p:nvSpPr>
          <p:cNvPr id="46083" name="Rectangle 1">
            <a:extLst>
              <a:ext uri="{FF2B5EF4-FFF2-40B4-BE49-F238E27FC236}">
                <a16:creationId xmlns:a16="http://schemas.microsoft.com/office/drawing/2014/main" id="{963BABFF-DFD4-41D2-837E-B86C2A936EB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B398108C-E86C-4690-81B6-49FC45D760F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60442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7F88590-281C-4F5C-A250-FB011D463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193438C-4587-48AC-BF37-E5AC2E45B67C}" type="slidenum">
              <a:rPr lang="en-US" altLang="it-IT" smtClean="0">
                <a:latin typeface="Calibri" panose="020F0502020204030204" pitchFamily="34" charset="0"/>
              </a:rPr>
              <a:pPr>
                <a:spcBef>
                  <a:spcPct val="0"/>
                </a:spcBef>
                <a:buClrTx/>
                <a:buFontTx/>
                <a:buNone/>
              </a:pPr>
              <a:t>34</a:t>
            </a:fld>
            <a:endParaRPr lang="en-US" altLang="it-IT">
              <a:latin typeface="Calibri" panose="020F0502020204030204" pitchFamily="34" charset="0"/>
            </a:endParaRPr>
          </a:p>
        </p:txBody>
      </p:sp>
      <p:sp>
        <p:nvSpPr>
          <p:cNvPr id="46083" name="Rectangle 1">
            <a:extLst>
              <a:ext uri="{FF2B5EF4-FFF2-40B4-BE49-F238E27FC236}">
                <a16:creationId xmlns:a16="http://schemas.microsoft.com/office/drawing/2014/main" id="{963BABFF-DFD4-41D2-837E-B86C2A936EBD}"/>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B398108C-E86C-4690-81B6-49FC45D760F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79754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35</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36</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76364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37</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25512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38</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16139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39</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8494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3E188AA-BAF2-4F8C-8331-E5EC09B7B07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F301DDB2-A0E5-4B40-A35C-737863C04BAB}" type="slidenum">
              <a:rPr lang="en-US" altLang="it-IT" smtClean="0">
                <a:latin typeface="Calibri" panose="020F0502020204030204" pitchFamily="34" charset="0"/>
              </a:rPr>
              <a:pPr>
                <a:spcBef>
                  <a:spcPct val="0"/>
                </a:spcBef>
                <a:buClrTx/>
                <a:buFontTx/>
                <a:buNone/>
              </a:pPr>
              <a:t>4</a:t>
            </a:fld>
            <a:endParaRPr lang="en-US" altLang="it-IT">
              <a:latin typeface="Calibri" panose="020F0502020204030204" pitchFamily="34" charset="0"/>
            </a:endParaRPr>
          </a:p>
        </p:txBody>
      </p:sp>
      <p:sp>
        <p:nvSpPr>
          <p:cNvPr id="13315" name="Rectangle 1">
            <a:extLst>
              <a:ext uri="{FF2B5EF4-FFF2-40B4-BE49-F238E27FC236}">
                <a16:creationId xmlns:a16="http://schemas.microsoft.com/office/drawing/2014/main" id="{A253B03D-C74F-4C95-A17D-D9801511646E}"/>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Rectangle 2">
            <a:extLst>
              <a:ext uri="{FF2B5EF4-FFF2-40B4-BE49-F238E27FC236}">
                <a16:creationId xmlns:a16="http://schemas.microsoft.com/office/drawing/2014/main" id="{A261A9D6-E401-48E5-A288-108DDF5B337A}"/>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40</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85014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41</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47118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42</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85356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43</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48829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CFB0A4EC-1449-4593-B600-EAC7B31CE6D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32174922-2D57-4122-BD1F-BE9EF5F60491}" type="slidenum">
              <a:rPr lang="en-US" altLang="it-IT" smtClean="0">
                <a:latin typeface="Calibri" panose="020F0502020204030204" pitchFamily="34" charset="0"/>
              </a:rPr>
              <a:pPr>
                <a:spcBef>
                  <a:spcPct val="0"/>
                </a:spcBef>
                <a:buClrTx/>
                <a:buFontTx/>
                <a:buNone/>
              </a:pPr>
              <a:t>44</a:t>
            </a:fld>
            <a:endParaRPr lang="en-US" altLang="it-IT">
              <a:latin typeface="Calibri" panose="020F0502020204030204" pitchFamily="34" charset="0"/>
            </a:endParaRPr>
          </a:p>
        </p:txBody>
      </p:sp>
      <p:sp>
        <p:nvSpPr>
          <p:cNvPr id="52227" name="Rectangle 1">
            <a:extLst>
              <a:ext uri="{FF2B5EF4-FFF2-40B4-BE49-F238E27FC236}">
                <a16:creationId xmlns:a16="http://schemas.microsoft.com/office/drawing/2014/main" id="{06B602B1-DF6B-47A9-8B4F-8ECA93089C15}"/>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a:extLst>
              <a:ext uri="{FF2B5EF4-FFF2-40B4-BE49-F238E27FC236}">
                <a16:creationId xmlns:a16="http://schemas.microsoft.com/office/drawing/2014/main" id="{E1EDDB7E-9C77-41F1-95E6-7C0F64FC3318}"/>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45</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83064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46</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86387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0AF2C94-381B-4169-809C-C2DDCD4C9E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E2D4B923-FF91-4C90-8A48-83FCFC46B6B8}" type="slidenum">
              <a:rPr lang="en-US" altLang="it-IT" smtClean="0">
                <a:latin typeface="Calibri" panose="020F0502020204030204" pitchFamily="34" charset="0"/>
              </a:rPr>
              <a:pPr>
                <a:spcBef>
                  <a:spcPct val="0"/>
                </a:spcBef>
                <a:buClrTx/>
                <a:buFontTx/>
                <a:buNone/>
              </a:pPr>
              <a:t>47</a:t>
            </a:fld>
            <a:endParaRPr lang="en-US" altLang="it-IT">
              <a:latin typeface="Calibri" panose="020F0502020204030204" pitchFamily="34" charset="0"/>
            </a:endParaRPr>
          </a:p>
        </p:txBody>
      </p:sp>
      <p:sp>
        <p:nvSpPr>
          <p:cNvPr id="54275" name="Rectangle 1">
            <a:extLst>
              <a:ext uri="{FF2B5EF4-FFF2-40B4-BE49-F238E27FC236}">
                <a16:creationId xmlns:a16="http://schemas.microsoft.com/office/drawing/2014/main" id="{0DB43F0E-16D3-4419-A8A0-339033D725C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428830-4A97-4F79-9E6C-ECAEEE461573}"/>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67259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D877A16-70DD-4D01-AC1C-2D11774F8B2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9pPr>
          </a:lstStyle>
          <a:p>
            <a:pPr>
              <a:buClrTx/>
              <a:buFontTx/>
              <a:buNone/>
            </a:pPr>
            <a:fld id="{B877A995-ED3E-46CB-AB0D-F995CFE00152}" type="slidenum">
              <a:rPr lang="en-US" altLang="it-IT">
                <a:solidFill>
                  <a:srgbClr val="000000"/>
                </a:solidFill>
                <a:latin typeface="Calibri" panose="020F0502020204030204" pitchFamily="34" charset="0"/>
              </a:rPr>
              <a:pPr>
                <a:buClrTx/>
                <a:buFontTx/>
                <a:buNone/>
              </a:pPr>
              <a:t>48</a:t>
            </a:fld>
            <a:endParaRPr lang="en-US" altLang="it-IT">
              <a:solidFill>
                <a:srgbClr val="000000"/>
              </a:solidFill>
              <a:latin typeface="Calibri" panose="020F0502020204030204" pitchFamily="34" charset="0"/>
            </a:endParaRPr>
          </a:p>
        </p:txBody>
      </p:sp>
      <p:sp>
        <p:nvSpPr>
          <p:cNvPr id="44035" name="Rectangle 1">
            <a:extLst>
              <a:ext uri="{FF2B5EF4-FFF2-40B4-BE49-F238E27FC236}">
                <a16:creationId xmlns:a16="http://schemas.microsoft.com/office/drawing/2014/main" id="{6CB90E5B-5311-477E-BBB0-AB5DF7B12605}"/>
              </a:ext>
            </a:extLst>
          </p:cNvPr>
          <p:cNvSpPr txBox="1">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a:extLst>
              <a:ext uri="{FF2B5EF4-FFF2-40B4-BE49-F238E27FC236}">
                <a16:creationId xmlns:a16="http://schemas.microsoft.com/office/drawing/2014/main" id="{21E32CAE-B2DB-45F2-B2D3-11CBBD583A2F}"/>
              </a:ext>
            </a:extLst>
          </p:cNvPr>
          <p:cNvSpPr txBox="1">
            <a:spLocks noGrp="1" noChangeArrowheads="1"/>
          </p:cNvSpPr>
          <p:nvPr>
            <p:ph type="body" idx="1"/>
          </p:nvPr>
        </p:nvSpPr>
        <p:spPr>
          <a:xfrm>
            <a:off x="685800" y="4400550"/>
            <a:ext cx="5486400" cy="36004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E848CF5E-74BD-4AAF-8FDD-76C0C0901E6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9pPr>
          </a:lstStyle>
          <a:p>
            <a:pPr>
              <a:buClrTx/>
              <a:buFontTx/>
              <a:buNone/>
            </a:pPr>
            <a:fld id="{36EACCBF-C9E6-42D4-AB5D-E20AEB787911}" type="slidenum">
              <a:rPr lang="en-US" altLang="it-IT">
                <a:solidFill>
                  <a:srgbClr val="000000"/>
                </a:solidFill>
                <a:latin typeface="Calibri" panose="020F0502020204030204" pitchFamily="34" charset="0"/>
              </a:rPr>
              <a:pPr>
                <a:buClrTx/>
                <a:buFontTx/>
                <a:buNone/>
              </a:pPr>
              <a:t>49</a:t>
            </a:fld>
            <a:endParaRPr lang="en-US" altLang="it-IT">
              <a:solidFill>
                <a:srgbClr val="000000"/>
              </a:solidFill>
              <a:latin typeface="Calibri" panose="020F0502020204030204" pitchFamily="34" charset="0"/>
            </a:endParaRPr>
          </a:p>
        </p:txBody>
      </p:sp>
      <p:sp>
        <p:nvSpPr>
          <p:cNvPr id="25603" name="Rectangle 1">
            <a:extLst>
              <a:ext uri="{FF2B5EF4-FFF2-40B4-BE49-F238E27FC236}">
                <a16:creationId xmlns:a16="http://schemas.microsoft.com/office/drawing/2014/main" id="{B745E7A7-63B0-486A-8DB9-DCE57F5E51FB}"/>
              </a:ext>
            </a:extLst>
          </p:cNvPr>
          <p:cNvSpPr txBox="1">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a:extLst>
              <a:ext uri="{FF2B5EF4-FFF2-40B4-BE49-F238E27FC236}">
                <a16:creationId xmlns:a16="http://schemas.microsoft.com/office/drawing/2014/main" id="{142C7F8A-A4AA-41BD-B767-49D73E88BA7F}"/>
              </a:ext>
            </a:extLst>
          </p:cNvPr>
          <p:cNvSpPr txBox="1">
            <a:spLocks noGrp="1" noChangeArrowheads="1"/>
          </p:cNvSpPr>
          <p:nvPr>
            <p:ph type="body" idx="1"/>
          </p:nvPr>
        </p:nvSpPr>
        <p:spPr>
          <a:xfrm>
            <a:off x="685800" y="4400550"/>
            <a:ext cx="5486400" cy="36004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AED1159-5F2F-477D-98AD-2E8CCA02E28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8965F7F-FF09-4AE6-A817-749F21A7D5C1}" type="slidenum">
              <a:rPr lang="en-US" altLang="it-IT" smtClean="0">
                <a:latin typeface="Calibri" panose="020F0502020204030204" pitchFamily="34" charset="0"/>
              </a:rPr>
              <a:pPr>
                <a:spcBef>
                  <a:spcPct val="0"/>
                </a:spcBef>
                <a:buClrTx/>
                <a:buFontTx/>
                <a:buNone/>
              </a:pPr>
              <a:t>5</a:t>
            </a:fld>
            <a:endParaRPr lang="en-US" altLang="it-IT">
              <a:latin typeface="Calibri" panose="020F0502020204030204" pitchFamily="34" charset="0"/>
            </a:endParaRPr>
          </a:p>
        </p:txBody>
      </p:sp>
      <p:sp>
        <p:nvSpPr>
          <p:cNvPr id="15363" name="Rectangle 1">
            <a:extLst>
              <a:ext uri="{FF2B5EF4-FFF2-40B4-BE49-F238E27FC236}">
                <a16:creationId xmlns:a16="http://schemas.microsoft.com/office/drawing/2014/main" id="{566A44B8-64E5-4B5E-9016-E3BA6C0A29A8}"/>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624ED18-C8D6-42A2-9AC8-286A7BA7134E}"/>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E848CF5E-74BD-4AAF-8FDD-76C0C0901E6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9pPr>
          </a:lstStyle>
          <a:p>
            <a:pPr>
              <a:buClrTx/>
              <a:buFontTx/>
              <a:buNone/>
            </a:pPr>
            <a:fld id="{36EACCBF-C9E6-42D4-AB5D-E20AEB787911}" type="slidenum">
              <a:rPr lang="en-US" altLang="it-IT">
                <a:solidFill>
                  <a:srgbClr val="000000"/>
                </a:solidFill>
                <a:latin typeface="Calibri" panose="020F0502020204030204" pitchFamily="34" charset="0"/>
              </a:rPr>
              <a:pPr>
                <a:buClrTx/>
                <a:buFontTx/>
                <a:buNone/>
              </a:pPr>
              <a:t>50</a:t>
            </a:fld>
            <a:endParaRPr lang="en-US" altLang="it-IT">
              <a:solidFill>
                <a:srgbClr val="000000"/>
              </a:solidFill>
              <a:latin typeface="Calibri" panose="020F0502020204030204" pitchFamily="34" charset="0"/>
            </a:endParaRPr>
          </a:p>
        </p:txBody>
      </p:sp>
      <p:sp>
        <p:nvSpPr>
          <p:cNvPr id="25603" name="Rectangle 1">
            <a:extLst>
              <a:ext uri="{FF2B5EF4-FFF2-40B4-BE49-F238E27FC236}">
                <a16:creationId xmlns:a16="http://schemas.microsoft.com/office/drawing/2014/main" id="{B745E7A7-63B0-486A-8DB9-DCE57F5E51FB}"/>
              </a:ext>
            </a:extLst>
          </p:cNvPr>
          <p:cNvSpPr txBox="1">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a:extLst>
              <a:ext uri="{FF2B5EF4-FFF2-40B4-BE49-F238E27FC236}">
                <a16:creationId xmlns:a16="http://schemas.microsoft.com/office/drawing/2014/main" id="{142C7F8A-A4AA-41BD-B767-49D73E88BA7F}"/>
              </a:ext>
            </a:extLst>
          </p:cNvPr>
          <p:cNvSpPr txBox="1">
            <a:spLocks noGrp="1" noChangeArrowheads="1"/>
          </p:cNvSpPr>
          <p:nvPr>
            <p:ph type="body" idx="1"/>
          </p:nvPr>
        </p:nvSpPr>
        <p:spPr>
          <a:xfrm>
            <a:off x="685800" y="4400550"/>
            <a:ext cx="5486400" cy="36004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5053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E848CF5E-74BD-4AAF-8FDD-76C0C0901E6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9pPr>
          </a:lstStyle>
          <a:p>
            <a:pPr>
              <a:buClrTx/>
              <a:buFontTx/>
              <a:buNone/>
            </a:pPr>
            <a:fld id="{36EACCBF-C9E6-42D4-AB5D-E20AEB787911}" type="slidenum">
              <a:rPr lang="en-US" altLang="it-IT">
                <a:solidFill>
                  <a:srgbClr val="000000"/>
                </a:solidFill>
                <a:latin typeface="Calibri" panose="020F0502020204030204" pitchFamily="34" charset="0"/>
              </a:rPr>
              <a:pPr>
                <a:buClrTx/>
                <a:buFontTx/>
                <a:buNone/>
              </a:pPr>
              <a:t>51</a:t>
            </a:fld>
            <a:endParaRPr lang="en-US" altLang="it-IT">
              <a:solidFill>
                <a:srgbClr val="000000"/>
              </a:solidFill>
              <a:latin typeface="Calibri" panose="020F0502020204030204" pitchFamily="34" charset="0"/>
            </a:endParaRPr>
          </a:p>
        </p:txBody>
      </p:sp>
      <p:sp>
        <p:nvSpPr>
          <p:cNvPr id="25603" name="Rectangle 1">
            <a:extLst>
              <a:ext uri="{FF2B5EF4-FFF2-40B4-BE49-F238E27FC236}">
                <a16:creationId xmlns:a16="http://schemas.microsoft.com/office/drawing/2014/main" id="{B745E7A7-63B0-486A-8DB9-DCE57F5E51FB}"/>
              </a:ext>
            </a:extLst>
          </p:cNvPr>
          <p:cNvSpPr txBox="1">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a:extLst>
              <a:ext uri="{FF2B5EF4-FFF2-40B4-BE49-F238E27FC236}">
                <a16:creationId xmlns:a16="http://schemas.microsoft.com/office/drawing/2014/main" id="{142C7F8A-A4AA-41BD-B767-49D73E88BA7F}"/>
              </a:ext>
            </a:extLst>
          </p:cNvPr>
          <p:cNvSpPr txBox="1">
            <a:spLocks noGrp="1" noChangeArrowheads="1"/>
          </p:cNvSpPr>
          <p:nvPr>
            <p:ph type="body" idx="1"/>
          </p:nvPr>
        </p:nvSpPr>
        <p:spPr>
          <a:xfrm>
            <a:off x="685800" y="4400550"/>
            <a:ext cx="5486400" cy="36004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32866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D877A16-70DD-4D01-AC1C-2D11774F8B2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9pPr>
          </a:lstStyle>
          <a:p>
            <a:pPr>
              <a:buClrTx/>
              <a:buFontTx/>
              <a:buNone/>
            </a:pPr>
            <a:fld id="{B877A995-ED3E-46CB-AB0D-F995CFE00152}" type="slidenum">
              <a:rPr lang="en-US" altLang="it-IT">
                <a:solidFill>
                  <a:srgbClr val="000000"/>
                </a:solidFill>
                <a:latin typeface="Calibri" panose="020F0502020204030204" pitchFamily="34" charset="0"/>
              </a:rPr>
              <a:pPr>
                <a:buClrTx/>
                <a:buFontTx/>
                <a:buNone/>
              </a:pPr>
              <a:t>52</a:t>
            </a:fld>
            <a:endParaRPr lang="en-US" altLang="it-IT">
              <a:solidFill>
                <a:srgbClr val="000000"/>
              </a:solidFill>
              <a:latin typeface="Calibri" panose="020F0502020204030204" pitchFamily="34" charset="0"/>
            </a:endParaRPr>
          </a:p>
        </p:txBody>
      </p:sp>
      <p:sp>
        <p:nvSpPr>
          <p:cNvPr id="44035" name="Rectangle 1">
            <a:extLst>
              <a:ext uri="{FF2B5EF4-FFF2-40B4-BE49-F238E27FC236}">
                <a16:creationId xmlns:a16="http://schemas.microsoft.com/office/drawing/2014/main" id="{6CB90E5B-5311-477E-BBB0-AB5DF7B12605}"/>
              </a:ext>
            </a:extLst>
          </p:cNvPr>
          <p:cNvSpPr txBox="1">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a:extLst>
              <a:ext uri="{FF2B5EF4-FFF2-40B4-BE49-F238E27FC236}">
                <a16:creationId xmlns:a16="http://schemas.microsoft.com/office/drawing/2014/main" id="{21E32CAE-B2DB-45F2-B2D3-11CBBD583A2F}"/>
              </a:ext>
            </a:extLst>
          </p:cNvPr>
          <p:cNvSpPr txBox="1">
            <a:spLocks noGrp="1" noChangeArrowheads="1"/>
          </p:cNvSpPr>
          <p:nvPr>
            <p:ph type="body" idx="1"/>
          </p:nvPr>
        </p:nvSpPr>
        <p:spPr>
          <a:xfrm>
            <a:off x="685800" y="4400550"/>
            <a:ext cx="5486400" cy="36004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60458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D877A16-70DD-4D01-AC1C-2D11774F8B2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bg1"/>
                </a:solidFill>
                <a:latin typeface="Arial" panose="020B0604020202020204" pitchFamily="34" charset="0"/>
                <a:ea typeface="MS PGothic" panose="020B0600070205080204" pitchFamily="34" charset="-128"/>
              </a:defRPr>
            </a:lvl9pPr>
          </a:lstStyle>
          <a:p>
            <a:pPr>
              <a:buClrTx/>
              <a:buFontTx/>
              <a:buNone/>
            </a:pPr>
            <a:fld id="{B877A995-ED3E-46CB-AB0D-F995CFE00152}" type="slidenum">
              <a:rPr lang="en-US" altLang="it-IT">
                <a:solidFill>
                  <a:srgbClr val="000000"/>
                </a:solidFill>
                <a:latin typeface="Calibri" panose="020F0502020204030204" pitchFamily="34" charset="0"/>
              </a:rPr>
              <a:pPr>
                <a:buClrTx/>
                <a:buFontTx/>
                <a:buNone/>
              </a:pPr>
              <a:t>53</a:t>
            </a:fld>
            <a:endParaRPr lang="en-US" altLang="it-IT">
              <a:solidFill>
                <a:srgbClr val="000000"/>
              </a:solidFill>
              <a:latin typeface="Calibri" panose="020F0502020204030204" pitchFamily="34" charset="0"/>
            </a:endParaRPr>
          </a:p>
        </p:txBody>
      </p:sp>
      <p:sp>
        <p:nvSpPr>
          <p:cNvPr id="44035" name="Rectangle 1">
            <a:extLst>
              <a:ext uri="{FF2B5EF4-FFF2-40B4-BE49-F238E27FC236}">
                <a16:creationId xmlns:a16="http://schemas.microsoft.com/office/drawing/2014/main" id="{6CB90E5B-5311-477E-BBB0-AB5DF7B12605}"/>
              </a:ext>
            </a:extLst>
          </p:cNvPr>
          <p:cNvSpPr txBox="1">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a:extLst>
              <a:ext uri="{FF2B5EF4-FFF2-40B4-BE49-F238E27FC236}">
                <a16:creationId xmlns:a16="http://schemas.microsoft.com/office/drawing/2014/main" id="{21E32CAE-B2DB-45F2-B2D3-11CBBD583A2F}"/>
              </a:ext>
            </a:extLst>
          </p:cNvPr>
          <p:cNvSpPr txBox="1">
            <a:spLocks noGrp="1" noChangeArrowheads="1"/>
          </p:cNvSpPr>
          <p:nvPr>
            <p:ph type="body" idx="1"/>
          </p:nvPr>
        </p:nvSpPr>
        <p:spPr>
          <a:xfrm>
            <a:off x="685800" y="4400550"/>
            <a:ext cx="5486400" cy="36004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77208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BD10FE1-2EAA-4F16-8C49-BCD9A89592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0CC3C64-0558-4FA7-A231-477920448326}" type="slidenum">
              <a:rPr lang="en-US" altLang="it-IT" smtClean="0">
                <a:latin typeface="Calibri" panose="020F0502020204030204" pitchFamily="34" charset="0"/>
              </a:rPr>
              <a:pPr>
                <a:spcBef>
                  <a:spcPct val="0"/>
                </a:spcBef>
                <a:buClrTx/>
                <a:buFontTx/>
                <a:buNone/>
              </a:pPr>
              <a:t>54</a:t>
            </a:fld>
            <a:endParaRPr lang="en-US" altLang="it-IT">
              <a:latin typeface="Calibri" panose="020F0502020204030204" pitchFamily="34" charset="0"/>
            </a:endParaRPr>
          </a:p>
        </p:txBody>
      </p:sp>
      <p:sp>
        <p:nvSpPr>
          <p:cNvPr id="66563" name="Rectangle 1">
            <a:extLst>
              <a:ext uri="{FF2B5EF4-FFF2-40B4-BE49-F238E27FC236}">
                <a16:creationId xmlns:a16="http://schemas.microsoft.com/office/drawing/2014/main" id="{8F1FE93B-E322-4AF2-BB3B-332AC22C9D4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D06E2787-A8D6-4153-BA6C-5DD4A605AE6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BD10FE1-2EAA-4F16-8C49-BCD9A89592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0CC3C64-0558-4FA7-A231-477920448326}" type="slidenum">
              <a:rPr lang="en-US" altLang="it-IT" smtClean="0">
                <a:latin typeface="Calibri" panose="020F0502020204030204" pitchFamily="34" charset="0"/>
              </a:rPr>
              <a:pPr>
                <a:spcBef>
                  <a:spcPct val="0"/>
                </a:spcBef>
                <a:buClrTx/>
                <a:buFontTx/>
                <a:buNone/>
              </a:pPr>
              <a:t>55</a:t>
            </a:fld>
            <a:endParaRPr lang="en-US" altLang="it-IT">
              <a:latin typeface="Calibri" panose="020F0502020204030204" pitchFamily="34" charset="0"/>
            </a:endParaRPr>
          </a:p>
        </p:txBody>
      </p:sp>
      <p:sp>
        <p:nvSpPr>
          <p:cNvPr id="66563" name="Rectangle 1">
            <a:extLst>
              <a:ext uri="{FF2B5EF4-FFF2-40B4-BE49-F238E27FC236}">
                <a16:creationId xmlns:a16="http://schemas.microsoft.com/office/drawing/2014/main" id="{8F1FE93B-E322-4AF2-BB3B-332AC22C9D4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D06E2787-A8D6-4153-BA6C-5DD4A605AE6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37367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BD10FE1-2EAA-4F16-8C49-BCD9A89592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0CC3C64-0558-4FA7-A231-477920448326}" type="slidenum">
              <a:rPr lang="en-US" altLang="it-IT" smtClean="0">
                <a:latin typeface="Calibri" panose="020F0502020204030204" pitchFamily="34" charset="0"/>
              </a:rPr>
              <a:pPr>
                <a:spcBef>
                  <a:spcPct val="0"/>
                </a:spcBef>
                <a:buClrTx/>
                <a:buFontTx/>
                <a:buNone/>
              </a:pPr>
              <a:t>56</a:t>
            </a:fld>
            <a:endParaRPr lang="en-US" altLang="it-IT">
              <a:latin typeface="Calibri" panose="020F0502020204030204" pitchFamily="34" charset="0"/>
            </a:endParaRPr>
          </a:p>
        </p:txBody>
      </p:sp>
      <p:sp>
        <p:nvSpPr>
          <p:cNvPr id="66563" name="Rectangle 1">
            <a:extLst>
              <a:ext uri="{FF2B5EF4-FFF2-40B4-BE49-F238E27FC236}">
                <a16:creationId xmlns:a16="http://schemas.microsoft.com/office/drawing/2014/main" id="{8F1FE93B-E322-4AF2-BB3B-332AC22C9D4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D06E2787-A8D6-4153-BA6C-5DD4A605AE6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53180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BD10FE1-2EAA-4F16-8C49-BCD9A89592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0CC3C64-0558-4FA7-A231-477920448326}" type="slidenum">
              <a:rPr lang="en-US" altLang="it-IT" smtClean="0">
                <a:latin typeface="Calibri" panose="020F0502020204030204" pitchFamily="34" charset="0"/>
              </a:rPr>
              <a:pPr>
                <a:spcBef>
                  <a:spcPct val="0"/>
                </a:spcBef>
                <a:buClrTx/>
                <a:buFontTx/>
                <a:buNone/>
              </a:pPr>
              <a:t>57</a:t>
            </a:fld>
            <a:endParaRPr lang="en-US" altLang="it-IT">
              <a:latin typeface="Calibri" panose="020F0502020204030204" pitchFamily="34" charset="0"/>
            </a:endParaRPr>
          </a:p>
        </p:txBody>
      </p:sp>
      <p:sp>
        <p:nvSpPr>
          <p:cNvPr id="66563" name="Rectangle 1">
            <a:extLst>
              <a:ext uri="{FF2B5EF4-FFF2-40B4-BE49-F238E27FC236}">
                <a16:creationId xmlns:a16="http://schemas.microsoft.com/office/drawing/2014/main" id="{8F1FE93B-E322-4AF2-BB3B-332AC22C9D4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D06E2787-A8D6-4153-BA6C-5DD4A605AE6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74904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BD10FE1-2EAA-4F16-8C49-BCD9A89592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0CC3C64-0558-4FA7-A231-477920448326}" type="slidenum">
              <a:rPr lang="en-US" altLang="it-IT" smtClean="0">
                <a:latin typeface="Calibri" panose="020F0502020204030204" pitchFamily="34" charset="0"/>
              </a:rPr>
              <a:pPr>
                <a:spcBef>
                  <a:spcPct val="0"/>
                </a:spcBef>
                <a:buClrTx/>
                <a:buFontTx/>
                <a:buNone/>
              </a:pPr>
              <a:t>58</a:t>
            </a:fld>
            <a:endParaRPr lang="en-US" altLang="it-IT">
              <a:latin typeface="Calibri" panose="020F0502020204030204" pitchFamily="34" charset="0"/>
            </a:endParaRPr>
          </a:p>
        </p:txBody>
      </p:sp>
      <p:sp>
        <p:nvSpPr>
          <p:cNvPr id="66563" name="Rectangle 1">
            <a:extLst>
              <a:ext uri="{FF2B5EF4-FFF2-40B4-BE49-F238E27FC236}">
                <a16:creationId xmlns:a16="http://schemas.microsoft.com/office/drawing/2014/main" id="{8F1FE93B-E322-4AF2-BB3B-332AC22C9D4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D06E2787-A8D6-4153-BA6C-5DD4A605AE6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17147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BD10FE1-2EAA-4F16-8C49-BCD9A89592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B0CC3C64-0558-4FA7-A231-477920448326}" type="slidenum">
              <a:rPr lang="en-US" altLang="it-IT" smtClean="0">
                <a:latin typeface="Calibri" panose="020F0502020204030204" pitchFamily="34" charset="0"/>
              </a:rPr>
              <a:pPr>
                <a:spcBef>
                  <a:spcPct val="0"/>
                </a:spcBef>
                <a:buClrTx/>
                <a:buFontTx/>
                <a:buNone/>
              </a:pPr>
              <a:t>59</a:t>
            </a:fld>
            <a:endParaRPr lang="en-US" altLang="it-IT">
              <a:latin typeface="Calibri" panose="020F0502020204030204" pitchFamily="34" charset="0"/>
            </a:endParaRPr>
          </a:p>
        </p:txBody>
      </p:sp>
      <p:sp>
        <p:nvSpPr>
          <p:cNvPr id="66563" name="Rectangle 1">
            <a:extLst>
              <a:ext uri="{FF2B5EF4-FFF2-40B4-BE49-F238E27FC236}">
                <a16:creationId xmlns:a16="http://schemas.microsoft.com/office/drawing/2014/main" id="{8F1FE93B-E322-4AF2-BB3B-332AC22C9D43}"/>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D06E2787-A8D6-4153-BA6C-5DD4A605AE6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8355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DEC39AB-D6A9-4A89-A09E-9DB11C86E47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9A95DA6F-0B12-49AA-B07B-3DEBF1F1E13C}" type="slidenum">
              <a:rPr lang="en-US" altLang="it-IT" smtClean="0">
                <a:latin typeface="Calibri" panose="020F0502020204030204" pitchFamily="34" charset="0"/>
              </a:rPr>
              <a:pPr>
                <a:spcBef>
                  <a:spcPct val="0"/>
                </a:spcBef>
                <a:buClrTx/>
                <a:buFontTx/>
                <a:buNone/>
              </a:pPr>
              <a:t>6</a:t>
            </a:fld>
            <a:endParaRPr lang="en-US" altLang="it-IT">
              <a:latin typeface="Calibri" panose="020F0502020204030204" pitchFamily="34" charset="0"/>
            </a:endParaRPr>
          </a:p>
        </p:txBody>
      </p:sp>
      <p:sp>
        <p:nvSpPr>
          <p:cNvPr id="17411" name="Rectangle 1">
            <a:extLst>
              <a:ext uri="{FF2B5EF4-FFF2-40B4-BE49-F238E27FC236}">
                <a16:creationId xmlns:a16="http://schemas.microsoft.com/office/drawing/2014/main" id="{BD3B24E8-1903-4B63-9EBB-B41D556F6A16}"/>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77C033D3-923C-4773-8A11-26B1CA20897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DBA8557A-6E5C-4D48-A212-0B8418415E9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51E17676-0832-46A6-8C9E-A9A8B68AD0A3}" type="slidenum">
              <a:rPr lang="en-US" altLang="it-IT" smtClean="0">
                <a:latin typeface="Calibri" panose="020F0502020204030204" pitchFamily="34" charset="0"/>
              </a:rPr>
              <a:pPr>
                <a:spcBef>
                  <a:spcPct val="0"/>
                </a:spcBef>
                <a:buClrTx/>
                <a:buFontTx/>
                <a:buNone/>
              </a:pPr>
              <a:t>60</a:t>
            </a:fld>
            <a:endParaRPr lang="en-US" altLang="it-IT">
              <a:latin typeface="Calibri" panose="020F0502020204030204" pitchFamily="34" charset="0"/>
            </a:endParaRPr>
          </a:p>
        </p:txBody>
      </p:sp>
      <p:sp>
        <p:nvSpPr>
          <p:cNvPr id="68611" name="Rectangle 1">
            <a:extLst>
              <a:ext uri="{FF2B5EF4-FFF2-40B4-BE49-F238E27FC236}">
                <a16:creationId xmlns:a16="http://schemas.microsoft.com/office/drawing/2014/main" id="{FC2D1700-2F7E-4CC2-BF09-84E0E53C992B}"/>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Rectangle 2">
            <a:extLst>
              <a:ext uri="{FF2B5EF4-FFF2-40B4-BE49-F238E27FC236}">
                <a16:creationId xmlns:a16="http://schemas.microsoft.com/office/drawing/2014/main" id="{F60F4CF3-71B3-449B-8C6F-F56FD8E95994}"/>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DEC39AB-D6A9-4A89-A09E-9DB11C86E47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9A95DA6F-0B12-49AA-B07B-3DEBF1F1E13C}" type="slidenum">
              <a:rPr lang="en-US" altLang="it-IT" smtClean="0">
                <a:latin typeface="Calibri" panose="020F0502020204030204" pitchFamily="34" charset="0"/>
              </a:rPr>
              <a:pPr>
                <a:spcBef>
                  <a:spcPct val="0"/>
                </a:spcBef>
                <a:buClrTx/>
                <a:buFontTx/>
                <a:buNone/>
              </a:pPr>
              <a:t>7</a:t>
            </a:fld>
            <a:endParaRPr lang="en-US" altLang="it-IT">
              <a:latin typeface="Calibri" panose="020F0502020204030204" pitchFamily="34" charset="0"/>
            </a:endParaRPr>
          </a:p>
        </p:txBody>
      </p:sp>
      <p:sp>
        <p:nvSpPr>
          <p:cNvPr id="17411" name="Rectangle 1">
            <a:extLst>
              <a:ext uri="{FF2B5EF4-FFF2-40B4-BE49-F238E27FC236}">
                <a16:creationId xmlns:a16="http://schemas.microsoft.com/office/drawing/2014/main" id="{BD3B24E8-1903-4B63-9EBB-B41D556F6A16}"/>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77C033D3-923C-4773-8A11-26B1CA20897C}"/>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05144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BEDCDEC3-42F1-4FCF-B8C7-874FECD8380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669CC873-0DAE-47D0-8092-3992754784D3}" type="slidenum">
              <a:rPr lang="en-US" altLang="it-IT" smtClean="0">
                <a:latin typeface="Calibri" panose="020F0502020204030204" pitchFamily="34" charset="0"/>
              </a:rPr>
              <a:pPr>
                <a:spcBef>
                  <a:spcPct val="0"/>
                </a:spcBef>
                <a:buClrTx/>
                <a:buFontTx/>
                <a:buNone/>
              </a:pPr>
              <a:t>8</a:t>
            </a:fld>
            <a:endParaRPr lang="en-US" altLang="it-IT">
              <a:latin typeface="Calibri" panose="020F0502020204030204" pitchFamily="34" charset="0"/>
            </a:endParaRPr>
          </a:p>
        </p:txBody>
      </p:sp>
      <p:sp>
        <p:nvSpPr>
          <p:cNvPr id="19459" name="Rectangle 1">
            <a:extLst>
              <a:ext uri="{FF2B5EF4-FFF2-40B4-BE49-F238E27FC236}">
                <a16:creationId xmlns:a16="http://schemas.microsoft.com/office/drawing/2014/main" id="{61365B83-10C4-4CFF-8F0E-65EA35389E4F}"/>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Rectangle 2">
            <a:extLst>
              <a:ext uri="{FF2B5EF4-FFF2-40B4-BE49-F238E27FC236}">
                <a16:creationId xmlns:a16="http://schemas.microsoft.com/office/drawing/2014/main" id="{D99ADBA3-CF74-48F0-92A4-A1D296E36D8F}"/>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D5F0D29-C1FE-44B2-9396-EBE0F6BACDC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ABD232F0-05EC-4A33-93FE-E81988CCDACA}" type="slidenum">
              <a:rPr lang="en-US" altLang="it-IT" smtClean="0">
                <a:latin typeface="Calibri" panose="020F0502020204030204" pitchFamily="34" charset="0"/>
              </a:rPr>
              <a:pPr>
                <a:spcBef>
                  <a:spcPct val="0"/>
                </a:spcBef>
                <a:buClrTx/>
                <a:buFontTx/>
                <a:buNone/>
              </a:pPr>
              <a:t>9</a:t>
            </a:fld>
            <a:endParaRPr lang="en-US" altLang="it-IT">
              <a:latin typeface="Calibri" panose="020F0502020204030204" pitchFamily="34" charset="0"/>
            </a:endParaRPr>
          </a:p>
        </p:txBody>
      </p:sp>
      <p:sp>
        <p:nvSpPr>
          <p:cNvPr id="21507" name="Rectangle 1">
            <a:extLst>
              <a:ext uri="{FF2B5EF4-FFF2-40B4-BE49-F238E27FC236}">
                <a16:creationId xmlns:a16="http://schemas.microsoft.com/office/drawing/2014/main" id="{864878CF-D22F-4A52-BD09-003342D622A0}"/>
              </a:ext>
            </a:extLst>
          </p:cNvPr>
          <p:cNvSpPr>
            <a:spLocks noGrp="1" noRot="1" noChangeAspect="1" noChangeArrowheads="1" noTextEdit="1"/>
          </p:cNvSpPr>
          <p:nvPr>
            <p:ph type="sldImg"/>
          </p:nvPr>
        </p:nvSpPr>
        <p:spPr>
          <a:xfrm>
            <a:off x="685800" y="1143000"/>
            <a:ext cx="54864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37B01A2D-DAF1-4B84-99C3-028ECD963327}"/>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B098A1-92ED-4B9A-B2D5-49B9366CA79C}"/>
              </a:ext>
            </a:extLst>
          </p:cNvPr>
          <p:cNvSpPr>
            <a:spLocks noGrp="1"/>
          </p:cNvSpPr>
          <p:nvPr>
            <p:ph type="ctrTitle"/>
          </p:nvPr>
        </p:nvSpPr>
        <p:spPr>
          <a:xfrm>
            <a:off x="1524000" y="1122363"/>
            <a:ext cx="9145588"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72ADDC6-A2BA-48AB-A8D0-1BF68C7D3DDF}"/>
              </a:ext>
            </a:extLst>
          </p:cNvPr>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3">
            <a:extLst>
              <a:ext uri="{FF2B5EF4-FFF2-40B4-BE49-F238E27FC236}">
                <a16:creationId xmlns:a16="http://schemas.microsoft.com/office/drawing/2014/main" id="{7DD85603-7A7B-472A-A74C-2CD6DBA7FA55}"/>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C61A46C0-0493-435E-8FFF-67A2241B1AD2}"/>
              </a:ext>
            </a:extLst>
          </p:cNvPr>
          <p:cNvSpPr>
            <a:spLocks noGrp="1" noChangeArrowheads="1"/>
          </p:cNvSpPr>
          <p:nvPr>
            <p:ph type="sldNum" idx="11"/>
          </p:nvPr>
        </p:nvSpPr>
        <p:spPr>
          <a:ln/>
        </p:spPr>
        <p:txBody>
          <a:bodyPr/>
          <a:lstStyle>
            <a:lvl1pPr>
              <a:defRPr/>
            </a:lvl1pPr>
          </a:lstStyle>
          <a:p>
            <a:pPr>
              <a:defRPr/>
            </a:pPr>
            <a:fld id="{61051B31-EE26-4CBB-B06C-838F7A655AB4}" type="slidenum">
              <a:rPr lang="en-US" altLang="it-IT"/>
              <a:pPr>
                <a:defRPr/>
              </a:pPr>
              <a:t>‹#›</a:t>
            </a:fld>
            <a:endParaRPr lang="en-US" altLang="it-IT"/>
          </a:p>
        </p:txBody>
      </p:sp>
    </p:spTree>
    <p:extLst>
      <p:ext uri="{BB962C8B-B14F-4D97-AF65-F5344CB8AC3E}">
        <p14:creationId xmlns:p14="http://schemas.microsoft.com/office/powerpoint/2010/main" val="42148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F2B0E7-34FA-41BB-874A-ED670919116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AA8EEC3-59A3-422C-A6D5-533EA619EF4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B2BFBB16-67CE-49B3-83AB-1869EB7B703A}"/>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A74DE8CD-02D9-43B6-804B-A4306023C58B}"/>
              </a:ext>
            </a:extLst>
          </p:cNvPr>
          <p:cNvSpPr>
            <a:spLocks noGrp="1" noChangeArrowheads="1"/>
          </p:cNvSpPr>
          <p:nvPr>
            <p:ph type="sldNum" idx="11"/>
          </p:nvPr>
        </p:nvSpPr>
        <p:spPr>
          <a:ln/>
        </p:spPr>
        <p:txBody>
          <a:bodyPr/>
          <a:lstStyle>
            <a:lvl1pPr>
              <a:defRPr/>
            </a:lvl1pPr>
          </a:lstStyle>
          <a:p>
            <a:pPr>
              <a:defRPr/>
            </a:pPr>
            <a:fld id="{6ADF092F-C1E2-4483-A503-BFFE7E091E8F}" type="slidenum">
              <a:rPr lang="en-US" altLang="it-IT"/>
              <a:pPr>
                <a:defRPr/>
              </a:pPr>
              <a:t>‹#›</a:t>
            </a:fld>
            <a:endParaRPr lang="en-US" altLang="it-IT"/>
          </a:p>
        </p:txBody>
      </p:sp>
    </p:spTree>
    <p:extLst>
      <p:ext uri="{BB962C8B-B14F-4D97-AF65-F5344CB8AC3E}">
        <p14:creationId xmlns:p14="http://schemas.microsoft.com/office/powerpoint/2010/main" val="1649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231C1D6-BCA3-4B4B-8702-0D291753007E}"/>
              </a:ext>
            </a:extLst>
          </p:cNvPr>
          <p:cNvSpPr>
            <a:spLocks noGrp="1"/>
          </p:cNvSpPr>
          <p:nvPr>
            <p:ph type="title" orient="vert"/>
          </p:nvPr>
        </p:nvSpPr>
        <p:spPr>
          <a:xfrm>
            <a:off x="8724900" y="365125"/>
            <a:ext cx="2627313" cy="58102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3B00732-74F2-4CE2-B30A-8FD419DF6CCD}"/>
              </a:ext>
            </a:extLst>
          </p:cNvPr>
          <p:cNvSpPr>
            <a:spLocks noGrp="1"/>
          </p:cNvSpPr>
          <p:nvPr>
            <p:ph type="body" orient="vert" idx="1"/>
          </p:nvPr>
        </p:nvSpPr>
        <p:spPr>
          <a:xfrm>
            <a:off x="838200" y="365125"/>
            <a:ext cx="7734300" cy="58102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E38ECB58-5125-46F5-9EC0-B37B086871C5}"/>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77AC9758-6D70-4B95-8EB7-25AD251E8ACD}"/>
              </a:ext>
            </a:extLst>
          </p:cNvPr>
          <p:cNvSpPr>
            <a:spLocks noGrp="1" noChangeArrowheads="1"/>
          </p:cNvSpPr>
          <p:nvPr>
            <p:ph type="sldNum" idx="11"/>
          </p:nvPr>
        </p:nvSpPr>
        <p:spPr>
          <a:ln/>
        </p:spPr>
        <p:txBody>
          <a:bodyPr/>
          <a:lstStyle>
            <a:lvl1pPr>
              <a:defRPr/>
            </a:lvl1pPr>
          </a:lstStyle>
          <a:p>
            <a:pPr>
              <a:defRPr/>
            </a:pPr>
            <a:fld id="{D3505482-1FA9-47D7-92C6-E9D96599CC77}" type="slidenum">
              <a:rPr lang="en-US" altLang="it-IT"/>
              <a:pPr>
                <a:defRPr/>
              </a:pPr>
              <a:t>‹#›</a:t>
            </a:fld>
            <a:endParaRPr lang="en-US" altLang="it-IT"/>
          </a:p>
        </p:txBody>
      </p:sp>
    </p:spTree>
    <p:extLst>
      <p:ext uri="{BB962C8B-B14F-4D97-AF65-F5344CB8AC3E}">
        <p14:creationId xmlns:p14="http://schemas.microsoft.com/office/powerpoint/2010/main" val="2833089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EF52B1-E39F-4E52-8B18-DB8DE9F81D03}"/>
              </a:ext>
            </a:extLst>
          </p:cNvPr>
          <p:cNvSpPr>
            <a:spLocks noGrp="1"/>
          </p:cNvSpPr>
          <p:nvPr>
            <p:ph type="ctrTitle"/>
          </p:nvPr>
        </p:nvSpPr>
        <p:spPr>
          <a:xfrm>
            <a:off x="1524000" y="1122363"/>
            <a:ext cx="9145588"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942E7D4-8856-4EC5-BC91-E3F1F2BBB3EB}"/>
              </a:ext>
            </a:extLst>
          </p:cNvPr>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3646385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80FAFC-E64D-404C-AC75-993055E591C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3822DB7-3115-4045-96C1-DFE78E87C88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13346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E2BDE5-24E5-46E8-A330-11EB4FD5FB30}"/>
              </a:ext>
            </a:extLst>
          </p:cNvPr>
          <p:cNvSpPr>
            <a:spLocks noGrp="1"/>
          </p:cNvSpPr>
          <p:nvPr>
            <p:ph type="title"/>
          </p:nvPr>
        </p:nvSpPr>
        <p:spPr>
          <a:xfrm>
            <a:off x="831850" y="1709738"/>
            <a:ext cx="10517188"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BA8B81B-F9E3-4372-8CA6-40E0C70DF9E3}"/>
              </a:ext>
            </a:extLst>
          </p:cNvPr>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Tree>
    <p:extLst>
      <p:ext uri="{BB962C8B-B14F-4D97-AF65-F5344CB8AC3E}">
        <p14:creationId xmlns:p14="http://schemas.microsoft.com/office/powerpoint/2010/main" val="1663927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103480-EF9F-4F95-B5BB-57F80A5069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AFA7549-055D-49EF-95EB-34C961D5D86E}"/>
              </a:ext>
            </a:extLst>
          </p:cNvPr>
          <p:cNvSpPr>
            <a:spLocks noGrp="1"/>
          </p:cNvSpPr>
          <p:nvPr>
            <p:ph sz="half" idx="1"/>
          </p:nvPr>
        </p:nvSpPr>
        <p:spPr>
          <a:xfrm>
            <a:off x="838200" y="1825625"/>
            <a:ext cx="5180013" cy="43497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35E1E95-CF8A-42CA-BAC9-E2D7BC6D2323}"/>
              </a:ext>
            </a:extLst>
          </p:cNvPr>
          <p:cNvSpPr>
            <a:spLocks noGrp="1"/>
          </p:cNvSpPr>
          <p:nvPr>
            <p:ph sz="half" idx="2"/>
          </p:nvPr>
        </p:nvSpPr>
        <p:spPr>
          <a:xfrm>
            <a:off x="6170613" y="1825625"/>
            <a:ext cx="5181600" cy="43497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394598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D9B743-D3C6-4A6A-ACC5-537BC87CF287}"/>
              </a:ext>
            </a:extLst>
          </p:cNvPr>
          <p:cNvSpPr>
            <a:spLocks noGrp="1"/>
          </p:cNvSpPr>
          <p:nvPr>
            <p:ph type="title"/>
          </p:nvPr>
        </p:nvSpPr>
        <p:spPr>
          <a:xfrm>
            <a:off x="839788" y="365125"/>
            <a:ext cx="10517187"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715F0CB-40E8-436A-BF7A-85E6D748F5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B9BF6BA-D026-4149-9F3B-A7283A247A1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47E6056-9445-4F35-BA4E-AA3DBF7717FB}"/>
              </a:ext>
            </a:extLst>
          </p:cNvPr>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B960F13-B64E-470D-9A28-447032449D0B}"/>
              </a:ext>
            </a:extLst>
          </p:cNvPr>
          <p:cNvSpPr>
            <a:spLocks noGrp="1"/>
          </p:cNvSpPr>
          <p:nvPr>
            <p:ph sz="quarter" idx="4"/>
          </p:nvPr>
        </p:nvSpPr>
        <p:spPr>
          <a:xfrm>
            <a:off x="6173788" y="2505075"/>
            <a:ext cx="51831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911386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9EFE0C-B8A2-493F-90A5-364C605E24A2}"/>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2843704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8067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38C6CD-69DD-4080-A98B-C7A6C9D9637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AA7BA03-588C-4AA1-AAAD-6EA114E1DE4F}"/>
              </a:ext>
            </a:extLst>
          </p:cNvPr>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C6CF3BD-3FC8-4AE4-B411-1785857B2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52212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2F9718-E651-417B-AD0C-B03E00C90B3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B7AE6E-6DDF-4F87-A061-95AE27E6779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A30E1CEA-693E-4F12-9DB7-D0E2308497F4}"/>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C7CCC942-0401-4E62-8FF5-DB01213DF579}"/>
              </a:ext>
            </a:extLst>
          </p:cNvPr>
          <p:cNvSpPr>
            <a:spLocks noGrp="1" noChangeArrowheads="1"/>
          </p:cNvSpPr>
          <p:nvPr>
            <p:ph type="sldNum" idx="11"/>
          </p:nvPr>
        </p:nvSpPr>
        <p:spPr>
          <a:ln/>
        </p:spPr>
        <p:txBody>
          <a:bodyPr/>
          <a:lstStyle>
            <a:lvl1pPr>
              <a:defRPr/>
            </a:lvl1pPr>
          </a:lstStyle>
          <a:p>
            <a:pPr>
              <a:defRPr/>
            </a:pPr>
            <a:fld id="{84331F4F-0011-420D-B61D-83BAFCF2C830}" type="slidenum">
              <a:rPr lang="en-US" altLang="it-IT"/>
              <a:pPr>
                <a:defRPr/>
              </a:pPr>
              <a:t>‹#›</a:t>
            </a:fld>
            <a:endParaRPr lang="en-US" altLang="it-IT"/>
          </a:p>
        </p:txBody>
      </p:sp>
    </p:spTree>
    <p:extLst>
      <p:ext uri="{BB962C8B-B14F-4D97-AF65-F5344CB8AC3E}">
        <p14:creationId xmlns:p14="http://schemas.microsoft.com/office/powerpoint/2010/main" val="776260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9DB687-7E70-4E80-AC7E-33B36531725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D770B0F-6589-4B49-A940-CF02AECDDFC7}"/>
              </a:ext>
            </a:extLst>
          </p:cNvPr>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F0F5B496-9F3C-4077-A498-4E401264C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092367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F64B9A-49F9-430B-8586-E6A6F83794C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2A575F5-5378-42BF-84C3-803A87BFDBD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0759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34475C-266A-4D76-822C-4AD970C5E655}"/>
              </a:ext>
            </a:extLst>
          </p:cNvPr>
          <p:cNvSpPr>
            <a:spLocks noGrp="1"/>
          </p:cNvSpPr>
          <p:nvPr>
            <p:ph type="title" orient="vert"/>
          </p:nvPr>
        </p:nvSpPr>
        <p:spPr>
          <a:xfrm>
            <a:off x="8724900" y="365125"/>
            <a:ext cx="2627313" cy="58102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3E50010-59BF-4737-90C1-05DFBC9C8E0E}"/>
              </a:ext>
            </a:extLst>
          </p:cNvPr>
          <p:cNvSpPr>
            <a:spLocks noGrp="1"/>
          </p:cNvSpPr>
          <p:nvPr>
            <p:ph type="body" orient="vert" idx="1"/>
          </p:nvPr>
        </p:nvSpPr>
        <p:spPr>
          <a:xfrm>
            <a:off x="838200" y="365125"/>
            <a:ext cx="7734300" cy="58102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04435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C090CE-F482-420F-9CEE-3D28ABDC1D07}"/>
              </a:ext>
            </a:extLst>
          </p:cNvPr>
          <p:cNvSpPr>
            <a:spLocks noGrp="1"/>
          </p:cNvSpPr>
          <p:nvPr>
            <p:ph type="ctrTitle"/>
          </p:nvPr>
        </p:nvSpPr>
        <p:spPr>
          <a:xfrm>
            <a:off x="1524000" y="1122363"/>
            <a:ext cx="9145588"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6DC5BCE-3EF5-4F56-9E98-02FDC2F523C4}"/>
              </a:ext>
            </a:extLst>
          </p:cNvPr>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2151047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EF6536-D063-4670-8DBA-0C546D37F94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8038E78-74E3-4275-B05E-0D9EA552E09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79509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E758DB-2103-403C-8C53-13264CBC9742}"/>
              </a:ext>
            </a:extLst>
          </p:cNvPr>
          <p:cNvSpPr>
            <a:spLocks noGrp="1"/>
          </p:cNvSpPr>
          <p:nvPr>
            <p:ph type="title"/>
          </p:nvPr>
        </p:nvSpPr>
        <p:spPr>
          <a:xfrm>
            <a:off x="831850" y="1709738"/>
            <a:ext cx="10517188"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E4B6F89-65BB-4FB0-A7D4-AA9A3CC1689C}"/>
              </a:ext>
            </a:extLst>
          </p:cNvPr>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Tree>
    <p:extLst>
      <p:ext uri="{BB962C8B-B14F-4D97-AF65-F5344CB8AC3E}">
        <p14:creationId xmlns:p14="http://schemas.microsoft.com/office/powerpoint/2010/main" val="2671967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19FAC7-FE19-4C90-8F19-FB187920FB7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A335BF-4BA2-4CAE-875B-27567B12F1D9}"/>
              </a:ext>
            </a:extLst>
          </p:cNvPr>
          <p:cNvSpPr>
            <a:spLocks noGrp="1"/>
          </p:cNvSpPr>
          <p:nvPr>
            <p:ph sz="half" idx="1"/>
          </p:nvPr>
        </p:nvSpPr>
        <p:spPr>
          <a:xfrm>
            <a:off x="838200" y="1825625"/>
            <a:ext cx="5180013" cy="43497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32EAE68-DA1D-4464-B76D-774071E1E0CC}"/>
              </a:ext>
            </a:extLst>
          </p:cNvPr>
          <p:cNvSpPr>
            <a:spLocks noGrp="1"/>
          </p:cNvSpPr>
          <p:nvPr>
            <p:ph sz="half" idx="2"/>
          </p:nvPr>
        </p:nvSpPr>
        <p:spPr>
          <a:xfrm>
            <a:off x="6170613" y="1825625"/>
            <a:ext cx="5181600" cy="43497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50736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B517DC-122C-4231-A398-A59C57A30089}"/>
              </a:ext>
            </a:extLst>
          </p:cNvPr>
          <p:cNvSpPr>
            <a:spLocks noGrp="1"/>
          </p:cNvSpPr>
          <p:nvPr>
            <p:ph type="title"/>
          </p:nvPr>
        </p:nvSpPr>
        <p:spPr>
          <a:xfrm>
            <a:off x="839788" y="365125"/>
            <a:ext cx="10517187"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DF01E2A-1A75-4FC6-86C0-E9143A3970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F6D80BA-F817-4A4A-92C5-0A1F2736594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8269C1E-BE70-4B8B-A104-BCFBEEC71796}"/>
              </a:ext>
            </a:extLst>
          </p:cNvPr>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C954CAC-AFC6-4C49-8262-A13D4E6C88A8}"/>
              </a:ext>
            </a:extLst>
          </p:cNvPr>
          <p:cNvSpPr>
            <a:spLocks noGrp="1"/>
          </p:cNvSpPr>
          <p:nvPr>
            <p:ph sz="quarter" idx="4"/>
          </p:nvPr>
        </p:nvSpPr>
        <p:spPr>
          <a:xfrm>
            <a:off x="6173788" y="2505075"/>
            <a:ext cx="51831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017069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D66EA4-6229-4CDB-8600-2D39BB6CCC81}"/>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343550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7765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02422A-9BC1-4921-8E27-27D24F7D158B}"/>
              </a:ext>
            </a:extLst>
          </p:cNvPr>
          <p:cNvSpPr>
            <a:spLocks noGrp="1"/>
          </p:cNvSpPr>
          <p:nvPr>
            <p:ph type="title"/>
          </p:nvPr>
        </p:nvSpPr>
        <p:spPr>
          <a:xfrm>
            <a:off x="831850" y="1709738"/>
            <a:ext cx="10517188"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30C4BF6-4F80-499B-9725-BB75A2DC55F0}"/>
              </a:ext>
            </a:extLst>
          </p:cNvPr>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3">
            <a:extLst>
              <a:ext uri="{FF2B5EF4-FFF2-40B4-BE49-F238E27FC236}">
                <a16:creationId xmlns:a16="http://schemas.microsoft.com/office/drawing/2014/main" id="{E66199D3-3D0C-445A-9CEA-DA55E62DF734}"/>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5" name="Rectangle 5">
            <a:extLst>
              <a:ext uri="{FF2B5EF4-FFF2-40B4-BE49-F238E27FC236}">
                <a16:creationId xmlns:a16="http://schemas.microsoft.com/office/drawing/2014/main" id="{66B61CB6-AEA6-442E-AC8E-246050481767}"/>
              </a:ext>
            </a:extLst>
          </p:cNvPr>
          <p:cNvSpPr>
            <a:spLocks noGrp="1" noChangeArrowheads="1"/>
          </p:cNvSpPr>
          <p:nvPr>
            <p:ph type="sldNum" idx="11"/>
          </p:nvPr>
        </p:nvSpPr>
        <p:spPr>
          <a:ln/>
        </p:spPr>
        <p:txBody>
          <a:bodyPr/>
          <a:lstStyle>
            <a:lvl1pPr>
              <a:defRPr/>
            </a:lvl1pPr>
          </a:lstStyle>
          <a:p>
            <a:pPr>
              <a:defRPr/>
            </a:pPr>
            <a:fld id="{29CB27A2-1406-46FC-97DA-C59D3C7828FA}" type="slidenum">
              <a:rPr lang="en-US" altLang="it-IT"/>
              <a:pPr>
                <a:defRPr/>
              </a:pPr>
              <a:t>‹#›</a:t>
            </a:fld>
            <a:endParaRPr lang="en-US" altLang="it-IT"/>
          </a:p>
        </p:txBody>
      </p:sp>
    </p:spTree>
    <p:extLst>
      <p:ext uri="{BB962C8B-B14F-4D97-AF65-F5344CB8AC3E}">
        <p14:creationId xmlns:p14="http://schemas.microsoft.com/office/powerpoint/2010/main" val="3002111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DBF711-1377-4628-AAEB-219718987B7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E3348DC-8ED3-4197-B1A2-52AFAED07429}"/>
              </a:ext>
            </a:extLst>
          </p:cNvPr>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27EF12A-72FB-4718-93D6-B9B67EAFE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1171358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92A61D-2931-4493-98DA-4A1FF14FFD3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541E4AC-EEFD-47E7-9965-2224644332D3}"/>
              </a:ext>
            </a:extLst>
          </p:cNvPr>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A84F9C83-1525-40DB-84DD-924961392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344110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1F5056-3C45-4A94-B9A0-9A94457A933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2A9F66-C908-47CF-81D8-A6A9D6D99CC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03896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3151457-6A89-4BF4-82F5-2B3ECD6127FA}"/>
              </a:ext>
            </a:extLst>
          </p:cNvPr>
          <p:cNvSpPr>
            <a:spLocks noGrp="1"/>
          </p:cNvSpPr>
          <p:nvPr>
            <p:ph type="title" orient="vert"/>
          </p:nvPr>
        </p:nvSpPr>
        <p:spPr>
          <a:xfrm>
            <a:off x="8724900" y="365125"/>
            <a:ext cx="2627313" cy="58102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65E16A4-EF52-4AFE-8926-F1628580D652}"/>
              </a:ext>
            </a:extLst>
          </p:cNvPr>
          <p:cNvSpPr>
            <a:spLocks noGrp="1"/>
          </p:cNvSpPr>
          <p:nvPr>
            <p:ph type="body" orient="vert" idx="1"/>
          </p:nvPr>
        </p:nvSpPr>
        <p:spPr>
          <a:xfrm>
            <a:off x="838200" y="365125"/>
            <a:ext cx="7734300" cy="58102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328097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95C733-44F1-4FFF-874C-533B7A9CEBA8}"/>
              </a:ext>
            </a:extLst>
          </p:cNvPr>
          <p:cNvSpPr>
            <a:spLocks noGrp="1"/>
          </p:cNvSpPr>
          <p:nvPr>
            <p:ph type="ctrTitle"/>
          </p:nvPr>
        </p:nvSpPr>
        <p:spPr>
          <a:xfrm>
            <a:off x="1524000" y="1122363"/>
            <a:ext cx="9145588"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B522B9D-AD29-44CA-AA7A-99833CC78C6F}"/>
              </a:ext>
            </a:extLst>
          </p:cNvPr>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2344027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47AF7D-8428-4373-BA5B-9403E244105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2A1904-E9EA-47F9-93D6-AAB80184493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19973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7EFCC4-73D5-4387-8ADE-ED7DBC19C110}"/>
              </a:ext>
            </a:extLst>
          </p:cNvPr>
          <p:cNvSpPr>
            <a:spLocks noGrp="1"/>
          </p:cNvSpPr>
          <p:nvPr>
            <p:ph type="title"/>
          </p:nvPr>
        </p:nvSpPr>
        <p:spPr>
          <a:xfrm>
            <a:off x="831850" y="1709738"/>
            <a:ext cx="10517188"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EACBCC3-A415-4E50-B655-1F750D728481}"/>
              </a:ext>
            </a:extLst>
          </p:cNvPr>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Tree>
    <p:extLst>
      <p:ext uri="{BB962C8B-B14F-4D97-AF65-F5344CB8AC3E}">
        <p14:creationId xmlns:p14="http://schemas.microsoft.com/office/powerpoint/2010/main" val="2933967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0BE706-EB86-4E0A-BD2C-BD93E318F6A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BF51458-97DF-4594-BB46-6E7C70F558BE}"/>
              </a:ext>
            </a:extLst>
          </p:cNvPr>
          <p:cNvSpPr>
            <a:spLocks noGrp="1"/>
          </p:cNvSpPr>
          <p:nvPr>
            <p:ph sz="half" idx="1"/>
          </p:nvPr>
        </p:nvSpPr>
        <p:spPr>
          <a:xfrm>
            <a:off x="838200" y="1825625"/>
            <a:ext cx="5180013" cy="43497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928C6E1-8511-4823-9CA4-C8BBF8C70A6F}"/>
              </a:ext>
            </a:extLst>
          </p:cNvPr>
          <p:cNvSpPr>
            <a:spLocks noGrp="1"/>
          </p:cNvSpPr>
          <p:nvPr>
            <p:ph sz="half" idx="2"/>
          </p:nvPr>
        </p:nvSpPr>
        <p:spPr>
          <a:xfrm>
            <a:off x="6170613" y="1825625"/>
            <a:ext cx="5181600" cy="43497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76061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69843A-892D-45C0-B4D8-C499477B4BCD}"/>
              </a:ext>
            </a:extLst>
          </p:cNvPr>
          <p:cNvSpPr>
            <a:spLocks noGrp="1"/>
          </p:cNvSpPr>
          <p:nvPr>
            <p:ph type="title"/>
          </p:nvPr>
        </p:nvSpPr>
        <p:spPr>
          <a:xfrm>
            <a:off x="839788" y="365125"/>
            <a:ext cx="10517187"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1ECCD5A-56BE-4DC6-8784-9363F87326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E174842-B8AC-4AAE-8855-1878D6FFC8E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CF48FC8-F5BE-4038-8484-7608F75E007A}"/>
              </a:ext>
            </a:extLst>
          </p:cNvPr>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988ACE6-095F-4F0F-A6B8-D7A1500290B1}"/>
              </a:ext>
            </a:extLst>
          </p:cNvPr>
          <p:cNvSpPr>
            <a:spLocks noGrp="1"/>
          </p:cNvSpPr>
          <p:nvPr>
            <p:ph sz="quarter" idx="4"/>
          </p:nvPr>
        </p:nvSpPr>
        <p:spPr>
          <a:xfrm>
            <a:off x="6173788" y="2505075"/>
            <a:ext cx="51831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86560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FCD132-9A8B-41B5-8960-0639E1FCB16C}"/>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2337103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7C77F4-2C5A-43D2-BBB2-FE3879BBFEB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8C6E8C8-44C5-4E08-B052-BA5478926E01}"/>
              </a:ext>
            </a:extLst>
          </p:cNvPr>
          <p:cNvSpPr>
            <a:spLocks noGrp="1"/>
          </p:cNvSpPr>
          <p:nvPr>
            <p:ph sz="half" idx="1"/>
          </p:nvPr>
        </p:nvSpPr>
        <p:spPr>
          <a:xfrm>
            <a:off x="838200" y="1825625"/>
            <a:ext cx="5180013" cy="43497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2D4CD4A-C3E2-41B8-AA26-EC6D113F6AFE}"/>
              </a:ext>
            </a:extLst>
          </p:cNvPr>
          <p:cNvSpPr>
            <a:spLocks noGrp="1"/>
          </p:cNvSpPr>
          <p:nvPr>
            <p:ph sz="half" idx="2"/>
          </p:nvPr>
        </p:nvSpPr>
        <p:spPr>
          <a:xfrm>
            <a:off x="6170613" y="1825625"/>
            <a:ext cx="5181600" cy="43497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3">
            <a:extLst>
              <a:ext uri="{FF2B5EF4-FFF2-40B4-BE49-F238E27FC236}">
                <a16:creationId xmlns:a16="http://schemas.microsoft.com/office/drawing/2014/main" id="{60D7D2E5-CE28-4D7D-B9FF-CE1783E06B54}"/>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94D73DDA-D92E-435E-975E-34FA35F7BC9F}"/>
              </a:ext>
            </a:extLst>
          </p:cNvPr>
          <p:cNvSpPr>
            <a:spLocks noGrp="1" noChangeArrowheads="1"/>
          </p:cNvSpPr>
          <p:nvPr>
            <p:ph type="sldNum" idx="11"/>
          </p:nvPr>
        </p:nvSpPr>
        <p:spPr>
          <a:ln/>
        </p:spPr>
        <p:txBody>
          <a:bodyPr/>
          <a:lstStyle>
            <a:lvl1pPr>
              <a:defRPr/>
            </a:lvl1pPr>
          </a:lstStyle>
          <a:p>
            <a:pPr>
              <a:defRPr/>
            </a:pPr>
            <a:fld id="{B8272D11-338E-4798-8B4F-26E780C6B77B}" type="slidenum">
              <a:rPr lang="en-US" altLang="it-IT"/>
              <a:pPr>
                <a:defRPr/>
              </a:pPr>
              <a:t>‹#›</a:t>
            </a:fld>
            <a:endParaRPr lang="en-US" altLang="it-IT"/>
          </a:p>
        </p:txBody>
      </p:sp>
    </p:spTree>
    <p:extLst>
      <p:ext uri="{BB962C8B-B14F-4D97-AF65-F5344CB8AC3E}">
        <p14:creationId xmlns:p14="http://schemas.microsoft.com/office/powerpoint/2010/main" val="2037909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230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8B444A-A664-48B3-9B99-2C2B2A4C950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54F90EA-EDCC-440A-8609-38A5C3825F4F}"/>
              </a:ext>
            </a:extLst>
          </p:cNvPr>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C2A010B-33A3-4B48-BBB8-B01E62A4B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572497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60E37F-7C27-405B-9A5F-4582D568FCA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89579CD-4AC5-4D1D-800B-581ACD0E132C}"/>
              </a:ext>
            </a:extLst>
          </p:cNvPr>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770AF337-1A23-4B28-AB6D-908EC8B6B7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4006628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E8971-05D5-4B93-B536-227DF35798E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8741808-DC1F-4E3E-9E66-A54EF6F5E69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0634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F3550DD-AAF4-465E-8480-A621A04C89DB}"/>
              </a:ext>
            </a:extLst>
          </p:cNvPr>
          <p:cNvSpPr>
            <a:spLocks noGrp="1"/>
          </p:cNvSpPr>
          <p:nvPr>
            <p:ph type="title" orient="vert"/>
          </p:nvPr>
        </p:nvSpPr>
        <p:spPr>
          <a:xfrm>
            <a:off x="8724900" y="365125"/>
            <a:ext cx="2627313" cy="58102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07E7EBE-71E0-4501-9F56-1844B4AB5AE4}"/>
              </a:ext>
            </a:extLst>
          </p:cNvPr>
          <p:cNvSpPr>
            <a:spLocks noGrp="1"/>
          </p:cNvSpPr>
          <p:nvPr>
            <p:ph type="body" orient="vert" idx="1"/>
          </p:nvPr>
        </p:nvSpPr>
        <p:spPr>
          <a:xfrm>
            <a:off x="838200" y="365125"/>
            <a:ext cx="7734300" cy="58102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852155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4A6278-9FD6-49DF-A0FB-F0CC931A4184}"/>
              </a:ext>
            </a:extLst>
          </p:cNvPr>
          <p:cNvSpPr>
            <a:spLocks noGrp="1"/>
          </p:cNvSpPr>
          <p:nvPr>
            <p:ph type="title"/>
          </p:nvPr>
        </p:nvSpPr>
        <p:spPr>
          <a:xfrm>
            <a:off x="839788" y="365125"/>
            <a:ext cx="10517187"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91BF302-5428-4587-A24C-09E60F2156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13E5650-778B-4F8F-AD75-595BC05A18C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7FB6FFF-6C25-449E-B0D5-1420073FE276}"/>
              </a:ext>
            </a:extLst>
          </p:cNvPr>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DE169D4-F745-4434-BF7D-D5FF334574FA}"/>
              </a:ext>
            </a:extLst>
          </p:cNvPr>
          <p:cNvSpPr>
            <a:spLocks noGrp="1"/>
          </p:cNvSpPr>
          <p:nvPr>
            <p:ph sz="quarter" idx="4"/>
          </p:nvPr>
        </p:nvSpPr>
        <p:spPr>
          <a:xfrm>
            <a:off x="6173788" y="2505075"/>
            <a:ext cx="51831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3">
            <a:extLst>
              <a:ext uri="{FF2B5EF4-FFF2-40B4-BE49-F238E27FC236}">
                <a16:creationId xmlns:a16="http://schemas.microsoft.com/office/drawing/2014/main" id="{DD84F8E5-0EBA-47A6-84CE-93CE4591819E}"/>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8" name="Rectangle 5">
            <a:extLst>
              <a:ext uri="{FF2B5EF4-FFF2-40B4-BE49-F238E27FC236}">
                <a16:creationId xmlns:a16="http://schemas.microsoft.com/office/drawing/2014/main" id="{B5610B7A-5B55-4E1A-BD7B-6FCC12070FFE}"/>
              </a:ext>
            </a:extLst>
          </p:cNvPr>
          <p:cNvSpPr>
            <a:spLocks noGrp="1" noChangeArrowheads="1"/>
          </p:cNvSpPr>
          <p:nvPr>
            <p:ph type="sldNum" idx="11"/>
          </p:nvPr>
        </p:nvSpPr>
        <p:spPr>
          <a:ln/>
        </p:spPr>
        <p:txBody>
          <a:bodyPr/>
          <a:lstStyle>
            <a:lvl1pPr>
              <a:defRPr/>
            </a:lvl1pPr>
          </a:lstStyle>
          <a:p>
            <a:pPr>
              <a:defRPr/>
            </a:pPr>
            <a:fld id="{08C0B923-3534-4352-B197-66FB9FC225CA}" type="slidenum">
              <a:rPr lang="en-US" altLang="it-IT"/>
              <a:pPr>
                <a:defRPr/>
              </a:pPr>
              <a:t>‹#›</a:t>
            </a:fld>
            <a:endParaRPr lang="en-US" altLang="it-IT"/>
          </a:p>
        </p:txBody>
      </p:sp>
    </p:spTree>
    <p:extLst>
      <p:ext uri="{BB962C8B-B14F-4D97-AF65-F5344CB8AC3E}">
        <p14:creationId xmlns:p14="http://schemas.microsoft.com/office/powerpoint/2010/main" val="197920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430D5A-3B2D-4275-9CA2-4012E9B0CE7A}"/>
              </a:ext>
            </a:extLst>
          </p:cNvPr>
          <p:cNvSpPr>
            <a:spLocks noGrp="1"/>
          </p:cNvSpPr>
          <p:nvPr>
            <p:ph type="title"/>
          </p:nvPr>
        </p:nvSpPr>
        <p:spPr/>
        <p:txBody>
          <a:bodyPr/>
          <a:lstStyle/>
          <a:p>
            <a:r>
              <a:rPr lang="it-IT"/>
              <a:t>Fare clic per modificare lo stile del titolo dello schema</a:t>
            </a:r>
          </a:p>
        </p:txBody>
      </p:sp>
      <p:sp>
        <p:nvSpPr>
          <p:cNvPr id="3" name="Rectangle 3">
            <a:extLst>
              <a:ext uri="{FF2B5EF4-FFF2-40B4-BE49-F238E27FC236}">
                <a16:creationId xmlns:a16="http://schemas.microsoft.com/office/drawing/2014/main" id="{B3B87EDE-BAAB-40B8-9824-30A8BA99C8F4}"/>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4" name="Rectangle 5">
            <a:extLst>
              <a:ext uri="{FF2B5EF4-FFF2-40B4-BE49-F238E27FC236}">
                <a16:creationId xmlns:a16="http://schemas.microsoft.com/office/drawing/2014/main" id="{80217B0A-1B52-4880-B387-6E058FAB78FC}"/>
              </a:ext>
            </a:extLst>
          </p:cNvPr>
          <p:cNvSpPr>
            <a:spLocks noGrp="1" noChangeArrowheads="1"/>
          </p:cNvSpPr>
          <p:nvPr>
            <p:ph type="sldNum" idx="11"/>
          </p:nvPr>
        </p:nvSpPr>
        <p:spPr>
          <a:ln/>
        </p:spPr>
        <p:txBody>
          <a:bodyPr/>
          <a:lstStyle>
            <a:lvl1pPr>
              <a:defRPr/>
            </a:lvl1pPr>
          </a:lstStyle>
          <a:p>
            <a:pPr>
              <a:defRPr/>
            </a:pPr>
            <a:fld id="{F0CB7CF9-7A46-4AC6-A0FF-BFA8217A51E3}" type="slidenum">
              <a:rPr lang="en-US" altLang="it-IT"/>
              <a:pPr>
                <a:defRPr/>
              </a:pPr>
              <a:t>‹#›</a:t>
            </a:fld>
            <a:endParaRPr lang="en-US" altLang="it-IT"/>
          </a:p>
        </p:txBody>
      </p:sp>
    </p:spTree>
    <p:extLst>
      <p:ext uri="{BB962C8B-B14F-4D97-AF65-F5344CB8AC3E}">
        <p14:creationId xmlns:p14="http://schemas.microsoft.com/office/powerpoint/2010/main" val="416030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6C47ABA-F727-494D-B064-52C00258D1B9}"/>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3" name="Rectangle 5">
            <a:extLst>
              <a:ext uri="{FF2B5EF4-FFF2-40B4-BE49-F238E27FC236}">
                <a16:creationId xmlns:a16="http://schemas.microsoft.com/office/drawing/2014/main" id="{B53F6CA0-FBC7-4ABA-BAA4-79AED57FCBC7}"/>
              </a:ext>
            </a:extLst>
          </p:cNvPr>
          <p:cNvSpPr>
            <a:spLocks noGrp="1" noChangeArrowheads="1"/>
          </p:cNvSpPr>
          <p:nvPr>
            <p:ph type="sldNum" idx="11"/>
          </p:nvPr>
        </p:nvSpPr>
        <p:spPr>
          <a:ln/>
        </p:spPr>
        <p:txBody>
          <a:bodyPr/>
          <a:lstStyle>
            <a:lvl1pPr>
              <a:defRPr/>
            </a:lvl1pPr>
          </a:lstStyle>
          <a:p>
            <a:pPr>
              <a:defRPr/>
            </a:pPr>
            <a:fld id="{78950635-CE83-4677-8523-D5DC860660CD}" type="slidenum">
              <a:rPr lang="en-US" altLang="it-IT"/>
              <a:pPr>
                <a:defRPr/>
              </a:pPr>
              <a:t>‹#›</a:t>
            </a:fld>
            <a:endParaRPr lang="en-US" altLang="it-IT"/>
          </a:p>
        </p:txBody>
      </p:sp>
    </p:spTree>
    <p:extLst>
      <p:ext uri="{BB962C8B-B14F-4D97-AF65-F5344CB8AC3E}">
        <p14:creationId xmlns:p14="http://schemas.microsoft.com/office/powerpoint/2010/main" val="127695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4F54B6-F1D5-4AE5-B07F-59F1CD0B95A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2D09A0E-E1C5-43CC-BE6F-85D994A5F3C1}"/>
              </a:ext>
            </a:extLst>
          </p:cNvPr>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D22175F-05FD-46B6-A8A3-F69D91F4E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3">
            <a:extLst>
              <a:ext uri="{FF2B5EF4-FFF2-40B4-BE49-F238E27FC236}">
                <a16:creationId xmlns:a16="http://schemas.microsoft.com/office/drawing/2014/main" id="{6801C0DB-D9B3-42F9-9E7E-71DAEFB4E7FA}"/>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DD360589-9410-453B-9785-992E16950C6D}"/>
              </a:ext>
            </a:extLst>
          </p:cNvPr>
          <p:cNvSpPr>
            <a:spLocks noGrp="1" noChangeArrowheads="1"/>
          </p:cNvSpPr>
          <p:nvPr>
            <p:ph type="sldNum" idx="11"/>
          </p:nvPr>
        </p:nvSpPr>
        <p:spPr>
          <a:ln/>
        </p:spPr>
        <p:txBody>
          <a:bodyPr/>
          <a:lstStyle>
            <a:lvl1pPr>
              <a:defRPr/>
            </a:lvl1pPr>
          </a:lstStyle>
          <a:p>
            <a:pPr>
              <a:defRPr/>
            </a:pPr>
            <a:fld id="{7C0F84B3-6B66-42F0-A13F-12619E46480E}" type="slidenum">
              <a:rPr lang="en-US" altLang="it-IT"/>
              <a:pPr>
                <a:defRPr/>
              </a:pPr>
              <a:t>‹#›</a:t>
            </a:fld>
            <a:endParaRPr lang="en-US" altLang="it-IT"/>
          </a:p>
        </p:txBody>
      </p:sp>
    </p:spTree>
    <p:extLst>
      <p:ext uri="{BB962C8B-B14F-4D97-AF65-F5344CB8AC3E}">
        <p14:creationId xmlns:p14="http://schemas.microsoft.com/office/powerpoint/2010/main" val="4178229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D5BDFF-C1F6-42F6-8D57-1CA0A278D6A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7BC6305-E011-40FC-A197-72215ADAB303}"/>
              </a:ext>
            </a:extLst>
          </p:cNvPr>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455A1723-93CB-424A-A765-D66C336CD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3">
            <a:extLst>
              <a:ext uri="{FF2B5EF4-FFF2-40B4-BE49-F238E27FC236}">
                <a16:creationId xmlns:a16="http://schemas.microsoft.com/office/drawing/2014/main" id="{24DEB71B-4DF7-411D-BBF5-1DD42A14DAE5}"/>
              </a:ext>
            </a:extLst>
          </p:cNvPr>
          <p:cNvSpPr>
            <a:spLocks noGrp="1" noChangeArrowheads="1"/>
          </p:cNvSpPr>
          <p:nvPr>
            <p:ph type="dt" idx="10"/>
          </p:nvPr>
        </p:nvSpPr>
        <p:spPr>
          <a:ln/>
        </p:spPr>
        <p:txBody>
          <a:bodyPr/>
          <a:lstStyle>
            <a:lvl1pPr>
              <a:defRPr/>
            </a:lvl1pPr>
          </a:lstStyle>
          <a:p>
            <a:pPr>
              <a:defRPr/>
            </a:pPr>
            <a:endParaRPr lang="en-US" altLang="it-IT"/>
          </a:p>
        </p:txBody>
      </p:sp>
      <p:sp>
        <p:nvSpPr>
          <p:cNvPr id="6" name="Rectangle 5">
            <a:extLst>
              <a:ext uri="{FF2B5EF4-FFF2-40B4-BE49-F238E27FC236}">
                <a16:creationId xmlns:a16="http://schemas.microsoft.com/office/drawing/2014/main" id="{5198E2EF-C22A-4759-8295-8E3889D9F268}"/>
              </a:ext>
            </a:extLst>
          </p:cNvPr>
          <p:cNvSpPr>
            <a:spLocks noGrp="1" noChangeArrowheads="1"/>
          </p:cNvSpPr>
          <p:nvPr>
            <p:ph type="sldNum" idx="11"/>
          </p:nvPr>
        </p:nvSpPr>
        <p:spPr>
          <a:ln/>
        </p:spPr>
        <p:txBody>
          <a:bodyPr/>
          <a:lstStyle>
            <a:lvl1pPr>
              <a:defRPr/>
            </a:lvl1pPr>
          </a:lstStyle>
          <a:p>
            <a:pPr>
              <a:defRPr/>
            </a:pPr>
            <a:fld id="{102CBFD3-60EB-48E3-812D-0A2CB4DCE0A1}" type="slidenum">
              <a:rPr lang="en-US" altLang="it-IT"/>
              <a:pPr>
                <a:defRPr/>
              </a:pPr>
              <a:t>‹#›</a:t>
            </a:fld>
            <a:endParaRPr lang="en-US" altLang="it-IT"/>
          </a:p>
        </p:txBody>
      </p:sp>
    </p:spTree>
    <p:extLst>
      <p:ext uri="{BB962C8B-B14F-4D97-AF65-F5344CB8AC3E}">
        <p14:creationId xmlns:p14="http://schemas.microsoft.com/office/powerpoint/2010/main" val="81512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78FC81B5-DAEE-409F-899A-430830EA54D7}"/>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Click to edit the title text format</a:t>
            </a:r>
          </a:p>
        </p:txBody>
      </p:sp>
      <p:sp>
        <p:nvSpPr>
          <p:cNvPr id="1027" name="Rectangle 2">
            <a:extLst>
              <a:ext uri="{FF2B5EF4-FFF2-40B4-BE49-F238E27FC236}">
                <a16:creationId xmlns:a16="http://schemas.microsoft.com/office/drawing/2014/main" id="{EDA6F2A8-F9F7-4F6D-B276-4E3665B454B4}"/>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Click to edit the outline text format</a:t>
            </a:r>
          </a:p>
          <a:p>
            <a:pPr lvl="1"/>
            <a:r>
              <a:rPr lang="en-GB" altLang="it-IT"/>
              <a:t>Second Outline Level</a:t>
            </a:r>
          </a:p>
          <a:p>
            <a:pPr lvl="2"/>
            <a:r>
              <a:rPr lang="en-GB" altLang="it-IT"/>
              <a:t>Third Outline Level</a:t>
            </a:r>
          </a:p>
          <a:p>
            <a:pPr lvl="3"/>
            <a:r>
              <a:rPr lang="en-GB" altLang="it-IT"/>
              <a:t>Fourth Outline Level</a:t>
            </a:r>
          </a:p>
          <a:p>
            <a:pPr lvl="4"/>
            <a:r>
              <a:rPr lang="en-GB" altLang="it-IT"/>
              <a:t>Fifth Outline Level</a:t>
            </a:r>
          </a:p>
          <a:p>
            <a:pPr lvl="4"/>
            <a:r>
              <a:rPr lang="en-GB" altLang="it-IT"/>
              <a:t>Sixth Outline Level</a:t>
            </a:r>
          </a:p>
          <a:p>
            <a:pPr lvl="4"/>
            <a:r>
              <a:rPr lang="en-GB" altLang="it-IT"/>
              <a:t>Seventh Outline Level</a:t>
            </a:r>
          </a:p>
        </p:txBody>
      </p:sp>
      <p:sp>
        <p:nvSpPr>
          <p:cNvPr id="2" name="Rectangle 3">
            <a:extLst>
              <a:ext uri="{FF2B5EF4-FFF2-40B4-BE49-F238E27FC236}">
                <a16:creationId xmlns:a16="http://schemas.microsoft.com/office/drawing/2014/main" id="{39AA051B-2455-4E3A-8E19-0F51B6DEBB5A}"/>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a:buClrTx/>
              <a:buSzPct val="100000"/>
              <a:buFontTx/>
              <a:buNone/>
              <a:tabLst>
                <a:tab pos="457200" algn="l"/>
                <a:tab pos="914400" algn="l"/>
                <a:tab pos="1371600" algn="l"/>
                <a:tab pos="1828800" algn="l"/>
                <a:tab pos="2286000" algn="l"/>
                <a:tab pos="2743200" algn="l"/>
              </a:tabLst>
              <a:defRPr sz="1200">
                <a:solidFill>
                  <a:srgbClr val="898989"/>
                </a:solidFill>
                <a:latin typeface="Times New Roman" panose="02020603050405020304" pitchFamily="18" charset="0"/>
                <a:cs typeface="DejaVu Sans" charset="0"/>
              </a:defRPr>
            </a:lvl1pPr>
          </a:lstStyle>
          <a:p>
            <a:pPr>
              <a:defRPr/>
            </a:pPr>
            <a:endParaRPr lang="en-US" altLang="it-IT"/>
          </a:p>
        </p:txBody>
      </p:sp>
      <p:sp>
        <p:nvSpPr>
          <p:cNvPr id="1029" name="Text Box 4">
            <a:extLst>
              <a:ext uri="{FF2B5EF4-FFF2-40B4-BE49-F238E27FC236}">
                <a16:creationId xmlns:a16="http://schemas.microsoft.com/office/drawing/2014/main" id="{C82BC295-2DAC-43E9-AED1-745A2C5EE170}"/>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3" name="Rectangle 5">
            <a:extLst>
              <a:ext uri="{FF2B5EF4-FFF2-40B4-BE49-F238E27FC236}">
                <a16:creationId xmlns:a16="http://schemas.microsoft.com/office/drawing/2014/main" id="{E5604AC0-08F2-4310-A2B5-6A81E4936B62}"/>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457200" algn="l"/>
                <a:tab pos="914400" algn="l"/>
                <a:tab pos="1371600" algn="l"/>
                <a:tab pos="1828800" algn="l"/>
                <a:tab pos="2286000" algn="l"/>
                <a:tab pos="2743200" algn="l"/>
              </a:tabLst>
              <a:defRPr sz="1200">
                <a:solidFill>
                  <a:srgbClr val="898989"/>
                </a:solidFill>
                <a:latin typeface="Times New Roman" panose="02020603050405020304" pitchFamily="18" charset="0"/>
                <a:cs typeface="DejaVu Sans" charset="0"/>
              </a:defRPr>
            </a:lvl1pPr>
          </a:lstStyle>
          <a:p>
            <a:pPr>
              <a:defRPr/>
            </a:pPr>
            <a:fld id="{5F21DA36-1733-4D2F-BACD-A296129D24BD}"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2pPr>
      <a:lvl3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3pPr>
      <a:lvl4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4pPr>
      <a:lvl5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9pPr>
    </p:titleStyle>
    <p:bodyStyle>
      <a:lvl1pPr marL="342900" indent="-342900" algn="l" defTabSz="457200"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E8F5F19D-7376-4223-B1C5-EB4E7B4AFC10}"/>
              </a:ext>
            </a:extLst>
          </p:cNvPr>
          <p:cNvSpPr>
            <a:spLocks noChangeArrowheads="1"/>
          </p:cNvSpPr>
          <p:nvPr/>
        </p:nvSpPr>
        <p:spPr bwMode="auto">
          <a:xfrm>
            <a:off x="0" y="0"/>
            <a:ext cx="12192000" cy="384175"/>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052" name="Rectangle 3">
            <a:extLst>
              <a:ext uri="{FF2B5EF4-FFF2-40B4-BE49-F238E27FC236}">
                <a16:creationId xmlns:a16="http://schemas.microsoft.com/office/drawing/2014/main" id="{9B45DAB1-2AAC-4BE9-8A63-5C274FDF3C23}"/>
              </a:ext>
            </a:extLst>
          </p:cNvPr>
          <p:cNvSpPr>
            <a:spLocks noChangeArrowheads="1"/>
          </p:cNvSpPr>
          <p:nvPr/>
        </p:nvSpPr>
        <p:spPr bwMode="auto">
          <a:xfrm>
            <a:off x="0" y="384175"/>
            <a:ext cx="1631950" cy="252413"/>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053" name="Rectangle 4">
            <a:extLst>
              <a:ext uri="{FF2B5EF4-FFF2-40B4-BE49-F238E27FC236}">
                <a16:creationId xmlns:a16="http://schemas.microsoft.com/office/drawing/2014/main" id="{A5745E7D-AD75-44C6-BDD1-4AF2A3128340}"/>
              </a:ext>
            </a:extLst>
          </p:cNvPr>
          <p:cNvSpPr>
            <a:spLocks noChangeArrowheads="1"/>
          </p:cNvSpPr>
          <p:nvPr/>
        </p:nvSpPr>
        <p:spPr bwMode="auto">
          <a:xfrm>
            <a:off x="3911600" y="384175"/>
            <a:ext cx="4572000" cy="252413"/>
          </a:xfrm>
          <a:prstGeom prst="rect">
            <a:avLst/>
          </a:prstGeom>
          <a:solidFill>
            <a:srgbClr val="1B9BBE"/>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054" name="Rectangle 5">
            <a:extLst>
              <a:ext uri="{FF2B5EF4-FFF2-40B4-BE49-F238E27FC236}">
                <a16:creationId xmlns:a16="http://schemas.microsoft.com/office/drawing/2014/main" id="{4AD0F75E-F7D0-4207-A7B8-71D390DBEE0B}"/>
              </a:ext>
            </a:extLst>
          </p:cNvPr>
          <p:cNvSpPr>
            <a:spLocks noChangeArrowheads="1"/>
          </p:cNvSpPr>
          <p:nvPr/>
        </p:nvSpPr>
        <p:spPr bwMode="auto">
          <a:xfrm>
            <a:off x="8477250" y="384175"/>
            <a:ext cx="1557338" cy="252413"/>
          </a:xfrm>
          <a:prstGeom prst="rect">
            <a:avLst/>
          </a:prstGeom>
          <a:solidFill>
            <a:srgbClr val="DFDA94"/>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055" name="Rectangle 6">
            <a:extLst>
              <a:ext uri="{FF2B5EF4-FFF2-40B4-BE49-F238E27FC236}">
                <a16:creationId xmlns:a16="http://schemas.microsoft.com/office/drawing/2014/main" id="{0ACAEE84-F252-4CE1-8E8B-8899CFC31B1C}"/>
              </a:ext>
            </a:extLst>
          </p:cNvPr>
          <p:cNvSpPr>
            <a:spLocks noChangeArrowheads="1"/>
          </p:cNvSpPr>
          <p:nvPr/>
        </p:nvSpPr>
        <p:spPr bwMode="auto">
          <a:xfrm>
            <a:off x="10028238" y="384175"/>
            <a:ext cx="2163762" cy="252413"/>
          </a:xfrm>
          <a:prstGeom prst="rect">
            <a:avLst/>
          </a:prstGeom>
          <a:solidFill>
            <a:srgbClr val="E43F6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pic>
        <p:nvPicPr>
          <p:cNvPr id="2056" name="Picture 7">
            <a:extLst>
              <a:ext uri="{FF2B5EF4-FFF2-40B4-BE49-F238E27FC236}">
                <a16:creationId xmlns:a16="http://schemas.microsoft.com/office/drawing/2014/main" id="{22BD9397-9611-44CC-A512-39F4A3A7F6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338" y="101600"/>
            <a:ext cx="1797050" cy="469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7" name="Rectangle 8">
            <a:extLst>
              <a:ext uri="{FF2B5EF4-FFF2-40B4-BE49-F238E27FC236}">
                <a16:creationId xmlns:a16="http://schemas.microsoft.com/office/drawing/2014/main" id="{AD88903B-1971-4CA4-9632-7729F6C28336}"/>
              </a:ext>
            </a:extLst>
          </p:cNvPr>
          <p:cNvSpPr>
            <a:spLocks noChangeArrowheads="1"/>
          </p:cNvSpPr>
          <p:nvPr/>
        </p:nvSpPr>
        <p:spPr bwMode="auto">
          <a:xfrm>
            <a:off x="2057400" y="384175"/>
            <a:ext cx="1854200" cy="252413"/>
          </a:xfrm>
          <a:prstGeom prst="rect">
            <a:avLst/>
          </a:prstGeom>
          <a:solidFill>
            <a:srgbClr val="87D37B"/>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058" name="Rectangle 9">
            <a:extLst>
              <a:ext uri="{FF2B5EF4-FFF2-40B4-BE49-F238E27FC236}">
                <a16:creationId xmlns:a16="http://schemas.microsoft.com/office/drawing/2014/main" id="{B2AAA8C0-7A94-4AA6-BF6C-5CA77C8C1BCD}"/>
              </a:ext>
            </a:extLst>
          </p:cNvPr>
          <p:cNvSpPr>
            <a:spLocks noChangeArrowheads="1"/>
          </p:cNvSpPr>
          <p:nvPr/>
        </p:nvSpPr>
        <p:spPr bwMode="auto">
          <a:xfrm>
            <a:off x="0" y="384175"/>
            <a:ext cx="565150" cy="252413"/>
          </a:xfrm>
          <a:prstGeom prst="rect">
            <a:avLst/>
          </a:prstGeom>
          <a:solidFill>
            <a:srgbClr val="7F9C96"/>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pic>
        <p:nvPicPr>
          <p:cNvPr id="2059" name="Picture 10">
            <a:extLst>
              <a:ext uri="{FF2B5EF4-FFF2-40B4-BE49-F238E27FC236}">
                <a16:creationId xmlns:a16="http://schemas.microsoft.com/office/drawing/2014/main" id="{1E5C427E-F7D0-47FE-9CB0-3BED714E44C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1078" t="19377" r="28853" b="70732"/>
          <a:stretch>
            <a:fillRect/>
          </a:stretch>
        </p:blipFill>
        <p:spPr bwMode="auto">
          <a:xfrm>
            <a:off x="0" y="5353050"/>
            <a:ext cx="12192000" cy="1504950"/>
          </a:xfrm>
          <a:prstGeom prst="rect">
            <a:avLst/>
          </a:prstGeom>
          <a:noFill/>
          <a:ln>
            <a:noFill/>
          </a:ln>
          <a:effectLst/>
          <a:extLst>
            <a:ext uri="{909E8E84-426E-40DD-AFC4-6F175D3DCCD1}">
              <a14:hiddenFill xmlns:a14="http://schemas.microsoft.com/office/drawing/2010/main">
                <a:blipFill dpi="0" rotWithShape="0">
                  <a:blip/>
                  <a:srcRect l="41078" t="19377" r="28853" b="70732"/>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0" name="Rectangle 11">
            <a:extLst>
              <a:ext uri="{FF2B5EF4-FFF2-40B4-BE49-F238E27FC236}">
                <a16:creationId xmlns:a16="http://schemas.microsoft.com/office/drawing/2014/main" id="{37DCC4DF-39E0-439F-B427-DF2F8BB89293}"/>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Click to edit the title text format</a:t>
            </a:r>
          </a:p>
        </p:txBody>
      </p:sp>
      <p:sp>
        <p:nvSpPr>
          <p:cNvPr id="2061" name="Rectangle 12">
            <a:extLst>
              <a:ext uri="{FF2B5EF4-FFF2-40B4-BE49-F238E27FC236}">
                <a16:creationId xmlns:a16="http://schemas.microsoft.com/office/drawing/2014/main" id="{A6CA745F-1CCF-44EF-B3F8-8BF27E4FA3FA}"/>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Click to edit the outline text format</a:t>
            </a:r>
          </a:p>
          <a:p>
            <a:pPr lvl="1"/>
            <a:r>
              <a:rPr lang="en-GB" altLang="it-IT"/>
              <a:t>Second Outline Level</a:t>
            </a:r>
          </a:p>
          <a:p>
            <a:pPr lvl="2"/>
            <a:r>
              <a:rPr lang="en-GB" altLang="it-IT"/>
              <a:t>Third Outline Level</a:t>
            </a:r>
          </a:p>
          <a:p>
            <a:pPr lvl="3"/>
            <a:r>
              <a:rPr lang="en-GB" altLang="it-IT"/>
              <a:t>Fourth Outline Level</a:t>
            </a:r>
          </a:p>
          <a:p>
            <a:pPr lvl="4"/>
            <a:r>
              <a:rPr lang="en-GB" altLang="it-IT"/>
              <a:t>Fifth Outline Level</a:t>
            </a:r>
          </a:p>
          <a:p>
            <a:pPr lvl="4"/>
            <a:r>
              <a:rPr lang="en-GB" altLang="it-IT"/>
              <a:t>Sixth Outline Level</a:t>
            </a:r>
          </a:p>
          <a:p>
            <a:pPr lvl="4"/>
            <a:r>
              <a:rPr lang="en-GB" altLang="it-IT"/>
              <a:t>Seventh Outline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2pPr>
      <a:lvl3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3pPr>
      <a:lvl4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4pPr>
      <a:lvl5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9pPr>
    </p:titleStyle>
    <p:bodyStyle>
      <a:lvl1pPr marL="342900" indent="-342900" algn="l" defTabSz="457200"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AB8C8C55-2526-4AA1-9DA3-038FC901A6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0963" t="21826" r="19948" b="70291"/>
          <a:stretch>
            <a:fillRect/>
          </a:stretch>
        </p:blipFill>
        <p:spPr bwMode="auto">
          <a:xfrm>
            <a:off x="-6350" y="6121400"/>
            <a:ext cx="12204700" cy="736600"/>
          </a:xfrm>
          <a:prstGeom prst="rect">
            <a:avLst/>
          </a:prstGeom>
          <a:blipFill dpi="0" rotWithShape="0">
            <a:blip r:embed="rId14"/>
            <a:srcRect l="30963" t="21826" r="19948" b="70291"/>
            <a:stretch>
              <a:fillRect/>
            </a:stretch>
          </a:blip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2">
            <a:extLst>
              <a:ext uri="{FF2B5EF4-FFF2-40B4-BE49-F238E27FC236}">
                <a16:creationId xmlns:a16="http://schemas.microsoft.com/office/drawing/2014/main" id="{DBE64C44-8B69-4CB0-94D0-0F50406DE7A1}"/>
              </a:ext>
            </a:extLst>
          </p:cNvPr>
          <p:cNvSpPr txBox="1">
            <a:spLocks noChangeArrowheads="1"/>
          </p:cNvSpPr>
          <p:nvPr/>
        </p:nvSpPr>
        <p:spPr bwMode="auto">
          <a:xfrm>
            <a:off x="-103188" y="6337300"/>
            <a:ext cx="1035051"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S PGothic" panose="020B0600070205080204" pitchFamily="34" charset="-128"/>
              </a:defRPr>
            </a:lvl9pPr>
          </a:lstStyle>
          <a:p>
            <a:pPr eaLnBrk="1" hangingPunct="1">
              <a:buSzPct val="100000"/>
              <a:defRPr/>
            </a:pPr>
            <a:fld id="{C4C58052-218D-4BDE-B1FD-566927CCDD0B}" type="slidenum">
              <a:rPr lang="en-US" altLang="it-IT" sz="1600" smtClean="0">
                <a:solidFill>
                  <a:srgbClr val="FFFFFF"/>
                </a:solidFill>
                <a:latin typeface="Calibri" panose="020F0502020204030204" pitchFamily="34" charset="0"/>
              </a:rPr>
              <a:pPr eaLnBrk="1" hangingPunct="1">
                <a:buSzPct val="100000"/>
                <a:defRPr/>
              </a:pPr>
              <a:t>‹#›</a:t>
            </a:fld>
            <a:endParaRPr lang="en-US" altLang="it-IT" sz="1600">
              <a:solidFill>
                <a:srgbClr val="FFFFFF"/>
              </a:solidFill>
              <a:latin typeface="Calibri" panose="020F0502020204030204" pitchFamily="34" charset="0"/>
            </a:endParaRPr>
          </a:p>
        </p:txBody>
      </p:sp>
      <p:sp>
        <p:nvSpPr>
          <p:cNvPr id="3076" name="Rectangle 3">
            <a:extLst>
              <a:ext uri="{FF2B5EF4-FFF2-40B4-BE49-F238E27FC236}">
                <a16:creationId xmlns:a16="http://schemas.microsoft.com/office/drawing/2014/main" id="{6BE4E4A9-05A0-49E9-93BF-002F82CEBBF5}"/>
              </a:ext>
            </a:extLst>
          </p:cNvPr>
          <p:cNvSpPr>
            <a:spLocks noChangeArrowheads="1"/>
          </p:cNvSpPr>
          <p:nvPr/>
        </p:nvSpPr>
        <p:spPr bwMode="auto">
          <a:xfrm>
            <a:off x="3911600" y="384175"/>
            <a:ext cx="4572000" cy="252413"/>
          </a:xfrm>
          <a:prstGeom prst="rect">
            <a:avLst/>
          </a:prstGeom>
          <a:solidFill>
            <a:srgbClr val="1B9BBE"/>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3077" name="Rectangle 4">
            <a:extLst>
              <a:ext uri="{FF2B5EF4-FFF2-40B4-BE49-F238E27FC236}">
                <a16:creationId xmlns:a16="http://schemas.microsoft.com/office/drawing/2014/main" id="{1950E67D-1970-4B9C-A648-C31D4CF10838}"/>
              </a:ext>
            </a:extLst>
          </p:cNvPr>
          <p:cNvSpPr>
            <a:spLocks noChangeArrowheads="1"/>
          </p:cNvSpPr>
          <p:nvPr/>
        </p:nvSpPr>
        <p:spPr bwMode="auto">
          <a:xfrm>
            <a:off x="8477250" y="384175"/>
            <a:ext cx="1557338" cy="252413"/>
          </a:xfrm>
          <a:prstGeom prst="rect">
            <a:avLst/>
          </a:prstGeom>
          <a:solidFill>
            <a:srgbClr val="DFDA94"/>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3078" name="Rectangle 5">
            <a:extLst>
              <a:ext uri="{FF2B5EF4-FFF2-40B4-BE49-F238E27FC236}">
                <a16:creationId xmlns:a16="http://schemas.microsoft.com/office/drawing/2014/main" id="{E4B37BCE-DF47-4F17-8012-9DE5530964E1}"/>
              </a:ext>
            </a:extLst>
          </p:cNvPr>
          <p:cNvSpPr>
            <a:spLocks noChangeArrowheads="1"/>
          </p:cNvSpPr>
          <p:nvPr/>
        </p:nvSpPr>
        <p:spPr bwMode="auto">
          <a:xfrm>
            <a:off x="10028238" y="384175"/>
            <a:ext cx="2163762" cy="252413"/>
          </a:xfrm>
          <a:prstGeom prst="rect">
            <a:avLst/>
          </a:prstGeom>
          <a:solidFill>
            <a:srgbClr val="E43F6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pic>
        <p:nvPicPr>
          <p:cNvPr id="3079" name="Picture 6">
            <a:extLst>
              <a:ext uri="{FF2B5EF4-FFF2-40B4-BE49-F238E27FC236}">
                <a16:creationId xmlns:a16="http://schemas.microsoft.com/office/drawing/2014/main" id="{CE4EC9C1-0D1C-471F-B8F9-BD36B94BFA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4338" y="101600"/>
            <a:ext cx="1797050" cy="469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0" name="Rectangle 7">
            <a:extLst>
              <a:ext uri="{FF2B5EF4-FFF2-40B4-BE49-F238E27FC236}">
                <a16:creationId xmlns:a16="http://schemas.microsoft.com/office/drawing/2014/main" id="{34345D73-2223-48AA-A20A-E65880D7A8AF}"/>
              </a:ext>
            </a:extLst>
          </p:cNvPr>
          <p:cNvSpPr>
            <a:spLocks noChangeArrowheads="1"/>
          </p:cNvSpPr>
          <p:nvPr/>
        </p:nvSpPr>
        <p:spPr bwMode="auto">
          <a:xfrm>
            <a:off x="2057400" y="384175"/>
            <a:ext cx="1854200" cy="252413"/>
          </a:xfrm>
          <a:prstGeom prst="rect">
            <a:avLst/>
          </a:prstGeom>
          <a:solidFill>
            <a:srgbClr val="87D37B"/>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3081" name="Rectangle 8">
            <a:extLst>
              <a:ext uri="{FF2B5EF4-FFF2-40B4-BE49-F238E27FC236}">
                <a16:creationId xmlns:a16="http://schemas.microsoft.com/office/drawing/2014/main" id="{5B06FAA4-59BE-4303-8CE2-EA97E0CDF9A9}"/>
              </a:ext>
            </a:extLst>
          </p:cNvPr>
          <p:cNvSpPr>
            <a:spLocks noChangeArrowheads="1"/>
          </p:cNvSpPr>
          <p:nvPr/>
        </p:nvSpPr>
        <p:spPr bwMode="auto">
          <a:xfrm>
            <a:off x="0" y="384175"/>
            <a:ext cx="565150" cy="252413"/>
          </a:xfrm>
          <a:prstGeom prst="rect">
            <a:avLst/>
          </a:prstGeom>
          <a:solidFill>
            <a:srgbClr val="7F9C96"/>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3083" name="Rectangle 10">
            <a:extLst>
              <a:ext uri="{FF2B5EF4-FFF2-40B4-BE49-F238E27FC236}">
                <a16:creationId xmlns:a16="http://schemas.microsoft.com/office/drawing/2014/main" id="{11A4CC99-8100-49D3-BBC9-D0AFFC0BB0A1}"/>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Click to edit the title text format</a:t>
            </a:r>
          </a:p>
        </p:txBody>
      </p:sp>
      <p:sp>
        <p:nvSpPr>
          <p:cNvPr id="3084" name="Rectangle 11">
            <a:extLst>
              <a:ext uri="{FF2B5EF4-FFF2-40B4-BE49-F238E27FC236}">
                <a16:creationId xmlns:a16="http://schemas.microsoft.com/office/drawing/2014/main" id="{346D62CC-EA82-4C08-A715-D178137A26CD}"/>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Click to edit the outline text format</a:t>
            </a:r>
          </a:p>
          <a:p>
            <a:pPr lvl="1"/>
            <a:r>
              <a:rPr lang="en-GB" altLang="it-IT"/>
              <a:t>Second Outline Level</a:t>
            </a:r>
          </a:p>
          <a:p>
            <a:pPr lvl="2"/>
            <a:r>
              <a:rPr lang="en-GB" altLang="it-IT"/>
              <a:t>Third Outline Level</a:t>
            </a:r>
          </a:p>
          <a:p>
            <a:pPr lvl="3"/>
            <a:r>
              <a:rPr lang="en-GB" altLang="it-IT"/>
              <a:t>Fourth Outline Level</a:t>
            </a:r>
          </a:p>
          <a:p>
            <a:pPr lvl="4"/>
            <a:r>
              <a:rPr lang="en-GB" altLang="it-IT"/>
              <a:t>Fifth Outline Level</a:t>
            </a:r>
          </a:p>
          <a:p>
            <a:pPr lvl="4"/>
            <a:r>
              <a:rPr lang="en-GB" altLang="it-IT"/>
              <a:t>Sixth Outline Level</a:t>
            </a:r>
          </a:p>
          <a:p>
            <a:pPr lvl="4"/>
            <a:r>
              <a:rPr lang="en-GB" altLang="it-IT"/>
              <a:t>Seventh Outline Level</a:t>
            </a:r>
          </a:p>
        </p:txBody>
      </p:sp>
      <p:pic>
        <p:nvPicPr>
          <p:cNvPr id="13" name="Picture 10"/>
          <p:cNvPicPr>
            <a:picLocks noChangeAspect="1"/>
          </p:cNvPicPr>
          <p:nvPr userDrawn="1"/>
        </p:nvPicPr>
        <p:blipFill>
          <a:blip r:embed="rId16">
            <a:extLst>
              <a:ext uri="{28A0092B-C50C-407E-A947-70E740481C1C}">
                <a14:useLocalDpi xmlns:a14="http://schemas.microsoft.com/office/drawing/2010/main" val="0"/>
              </a:ext>
            </a:extLst>
          </a:blip>
          <a:srcRect l="9747" t="13664" r="459" b="12186"/>
          <a:stretch>
            <a:fillRect/>
          </a:stretch>
        </p:blipFill>
        <p:spPr bwMode="auto">
          <a:xfrm>
            <a:off x="10442575" y="36513"/>
            <a:ext cx="13414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2pPr>
      <a:lvl3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3pPr>
      <a:lvl4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4pPr>
      <a:lvl5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9pPr>
    </p:titleStyle>
    <p:bodyStyle>
      <a:lvl1pPr marL="342900" indent="-342900" algn="l" defTabSz="457200"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1AEA4466-03DB-499D-9A6D-1063945418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9747" t="13664" r="21448" b="29698"/>
          <a:stretch>
            <a:fillRect/>
          </a:stretch>
        </p:blipFill>
        <p:spPr bwMode="auto">
          <a:xfrm>
            <a:off x="6045200" y="2965450"/>
            <a:ext cx="6134100" cy="3787775"/>
          </a:xfrm>
          <a:prstGeom prst="rect">
            <a:avLst/>
          </a:prstGeom>
          <a:noFill/>
          <a:ln>
            <a:noFill/>
          </a:ln>
          <a:effectLst/>
          <a:extLst>
            <a:ext uri="{909E8E84-426E-40DD-AFC4-6F175D3DCCD1}">
              <a14:hiddenFill xmlns:a14="http://schemas.microsoft.com/office/drawing/2010/main">
                <a:blipFill dpi="0" rotWithShape="0">
                  <a:blip/>
                  <a:srcRect l="9747" t="13664" r="21448" b="29698"/>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Rectangle 2">
            <a:extLst>
              <a:ext uri="{FF2B5EF4-FFF2-40B4-BE49-F238E27FC236}">
                <a16:creationId xmlns:a16="http://schemas.microsoft.com/office/drawing/2014/main" id="{9CEC645C-F363-4F60-873B-8691A5BADB8C}"/>
              </a:ext>
            </a:extLst>
          </p:cNvPr>
          <p:cNvSpPr>
            <a:spLocks noChangeArrowheads="1"/>
          </p:cNvSpPr>
          <p:nvPr/>
        </p:nvSpPr>
        <p:spPr bwMode="auto">
          <a:xfrm>
            <a:off x="3911600" y="6729413"/>
            <a:ext cx="4572000" cy="128587"/>
          </a:xfrm>
          <a:prstGeom prst="rect">
            <a:avLst/>
          </a:prstGeom>
          <a:solidFill>
            <a:srgbClr val="1B9BBE"/>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4100" name="Rectangle 3">
            <a:extLst>
              <a:ext uri="{FF2B5EF4-FFF2-40B4-BE49-F238E27FC236}">
                <a16:creationId xmlns:a16="http://schemas.microsoft.com/office/drawing/2014/main" id="{0D77BEB6-63E1-4B6B-81EA-BCEB05D009DC}"/>
              </a:ext>
            </a:extLst>
          </p:cNvPr>
          <p:cNvSpPr>
            <a:spLocks noChangeArrowheads="1"/>
          </p:cNvSpPr>
          <p:nvPr/>
        </p:nvSpPr>
        <p:spPr bwMode="auto">
          <a:xfrm>
            <a:off x="8477250" y="6729413"/>
            <a:ext cx="1557338" cy="128587"/>
          </a:xfrm>
          <a:prstGeom prst="rect">
            <a:avLst/>
          </a:prstGeom>
          <a:solidFill>
            <a:srgbClr val="DFDA94"/>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4101" name="Rectangle 4">
            <a:extLst>
              <a:ext uri="{FF2B5EF4-FFF2-40B4-BE49-F238E27FC236}">
                <a16:creationId xmlns:a16="http://schemas.microsoft.com/office/drawing/2014/main" id="{00B58F6C-10BD-4919-AF73-6AC32085F882}"/>
              </a:ext>
            </a:extLst>
          </p:cNvPr>
          <p:cNvSpPr>
            <a:spLocks noChangeArrowheads="1"/>
          </p:cNvSpPr>
          <p:nvPr/>
        </p:nvSpPr>
        <p:spPr bwMode="auto">
          <a:xfrm>
            <a:off x="10028238" y="6729413"/>
            <a:ext cx="2163762" cy="128587"/>
          </a:xfrm>
          <a:prstGeom prst="rect">
            <a:avLst/>
          </a:prstGeom>
          <a:solidFill>
            <a:srgbClr val="E43F6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4102" name="Rectangle 5">
            <a:extLst>
              <a:ext uri="{FF2B5EF4-FFF2-40B4-BE49-F238E27FC236}">
                <a16:creationId xmlns:a16="http://schemas.microsoft.com/office/drawing/2014/main" id="{C8669D4A-76C4-4E44-BEC9-5561A68217BC}"/>
              </a:ext>
            </a:extLst>
          </p:cNvPr>
          <p:cNvSpPr>
            <a:spLocks noChangeArrowheads="1"/>
          </p:cNvSpPr>
          <p:nvPr/>
        </p:nvSpPr>
        <p:spPr bwMode="auto">
          <a:xfrm>
            <a:off x="1754188" y="6729413"/>
            <a:ext cx="2157412" cy="128587"/>
          </a:xfrm>
          <a:prstGeom prst="rect">
            <a:avLst/>
          </a:prstGeom>
          <a:solidFill>
            <a:srgbClr val="87D37B"/>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4103" name="Rectangle 6">
            <a:extLst>
              <a:ext uri="{FF2B5EF4-FFF2-40B4-BE49-F238E27FC236}">
                <a16:creationId xmlns:a16="http://schemas.microsoft.com/office/drawing/2014/main" id="{098B5CD5-BB8B-44B8-B356-5A0FACD677D4}"/>
              </a:ext>
            </a:extLst>
          </p:cNvPr>
          <p:cNvSpPr>
            <a:spLocks noChangeArrowheads="1"/>
          </p:cNvSpPr>
          <p:nvPr/>
        </p:nvSpPr>
        <p:spPr bwMode="auto">
          <a:xfrm>
            <a:off x="0" y="6729413"/>
            <a:ext cx="1754188" cy="128587"/>
          </a:xfrm>
          <a:prstGeom prst="rect">
            <a:avLst/>
          </a:prstGeom>
          <a:solidFill>
            <a:srgbClr val="7F9C96"/>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4104" name="Rectangle 7">
            <a:extLst>
              <a:ext uri="{FF2B5EF4-FFF2-40B4-BE49-F238E27FC236}">
                <a16:creationId xmlns:a16="http://schemas.microsoft.com/office/drawing/2014/main" id="{6E738BF0-F769-413C-A741-D48D411A9A21}"/>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Click to edit the title text format</a:t>
            </a:r>
          </a:p>
        </p:txBody>
      </p:sp>
      <p:sp>
        <p:nvSpPr>
          <p:cNvPr id="4105" name="Rectangle 8">
            <a:extLst>
              <a:ext uri="{FF2B5EF4-FFF2-40B4-BE49-F238E27FC236}">
                <a16:creationId xmlns:a16="http://schemas.microsoft.com/office/drawing/2014/main" id="{65E6AA6E-2F54-44D2-AB12-6104F5B7B2DA}"/>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Click to edit the outline text format</a:t>
            </a:r>
          </a:p>
          <a:p>
            <a:pPr lvl="1"/>
            <a:r>
              <a:rPr lang="en-GB" altLang="it-IT"/>
              <a:t>Second Outline Level</a:t>
            </a:r>
          </a:p>
          <a:p>
            <a:pPr lvl="2"/>
            <a:r>
              <a:rPr lang="en-GB" altLang="it-IT"/>
              <a:t>Third Outline Level</a:t>
            </a:r>
          </a:p>
          <a:p>
            <a:pPr lvl="3"/>
            <a:r>
              <a:rPr lang="en-GB" altLang="it-IT"/>
              <a:t>Fourth Outline Level</a:t>
            </a:r>
          </a:p>
          <a:p>
            <a:pPr lvl="4"/>
            <a:r>
              <a:rPr lang="en-GB" altLang="it-IT"/>
              <a:t>Fifth Outline Level</a:t>
            </a:r>
          </a:p>
          <a:p>
            <a:pPr lvl="4"/>
            <a:r>
              <a:rPr lang="en-GB" altLang="it-IT"/>
              <a:t>Sixth Outline Level</a:t>
            </a:r>
          </a:p>
          <a:p>
            <a:pPr lvl="4"/>
            <a:r>
              <a:rPr lang="en-GB" altLang="it-IT"/>
              <a:t>Seventh Outline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2pPr>
      <a:lvl3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3pPr>
      <a:lvl4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4pPr>
      <a:lvl5pPr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5pPr>
      <a:lvl6pPr marL="25146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6pPr>
      <a:lvl7pPr marL="29718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7pPr>
      <a:lvl8pPr marL="34290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8pPr>
      <a:lvl9pPr marL="3886200" indent="-228600" algn="l"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Noto Sans CJK SC Regular" charset="0"/>
        </a:defRPr>
      </a:lvl9pPr>
    </p:titleStyle>
    <p:bodyStyle>
      <a:lvl1pPr marL="342900" indent="-342900" algn="l" defTabSz="457200"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a:extLst>
              <a:ext uri="{FF2B5EF4-FFF2-40B4-BE49-F238E27FC236}">
                <a16:creationId xmlns:a16="http://schemas.microsoft.com/office/drawing/2014/main" id="{F33F3F66-B9BA-42B9-9999-7755464318A3}"/>
              </a:ext>
            </a:extLst>
          </p:cNvPr>
          <p:cNvSpPr txBox="1">
            <a:spLocks noChangeArrowheads="1"/>
          </p:cNvSpPr>
          <p:nvPr/>
        </p:nvSpPr>
        <p:spPr bwMode="auto">
          <a:xfrm>
            <a:off x="1724025" y="1030288"/>
            <a:ext cx="4965700"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9pPr>
          </a:lstStyle>
          <a:p>
            <a:pPr eaLnBrk="1" hangingPunct="1">
              <a:lnSpc>
                <a:spcPct val="80000"/>
              </a:lnSpc>
              <a:spcBef>
                <a:spcPct val="0"/>
              </a:spcBef>
              <a:buClrTx/>
              <a:buFontTx/>
              <a:buNone/>
            </a:pPr>
            <a:r>
              <a:rPr lang="en-US" altLang="it-IT" sz="1900" b="1">
                <a:solidFill>
                  <a:srgbClr val="1B9BBE"/>
                </a:solidFill>
                <a:ea typeface="맑은 고딕" panose="020B0503020000020004" pitchFamily="34" charset="-127"/>
              </a:rPr>
              <a:t>EOPEN T7.3: User Training</a:t>
            </a:r>
          </a:p>
          <a:p>
            <a:pPr eaLnBrk="1" hangingPunct="1">
              <a:lnSpc>
                <a:spcPct val="80000"/>
              </a:lnSpc>
              <a:spcBef>
                <a:spcPct val="0"/>
              </a:spcBef>
              <a:buClrTx/>
              <a:buFontTx/>
              <a:buNone/>
            </a:pPr>
            <a:endParaRPr lang="en-US" altLang="it-IT" sz="1900" b="1">
              <a:solidFill>
                <a:srgbClr val="1B9BBE"/>
              </a:solidFill>
              <a:ea typeface="맑은 고딕" panose="020B0503020000020004" pitchFamily="34" charset="-127"/>
            </a:endParaRPr>
          </a:p>
        </p:txBody>
      </p:sp>
      <p:sp>
        <p:nvSpPr>
          <p:cNvPr id="6147" name="Text Box 2">
            <a:extLst>
              <a:ext uri="{FF2B5EF4-FFF2-40B4-BE49-F238E27FC236}">
                <a16:creationId xmlns:a16="http://schemas.microsoft.com/office/drawing/2014/main" id="{C665448D-D0C5-4487-8653-D2C436B427CF}"/>
              </a:ext>
            </a:extLst>
          </p:cNvPr>
          <p:cNvSpPr txBox="1">
            <a:spLocks noChangeArrowheads="1"/>
          </p:cNvSpPr>
          <p:nvPr/>
        </p:nvSpPr>
        <p:spPr bwMode="auto">
          <a:xfrm>
            <a:off x="1724025" y="1778000"/>
            <a:ext cx="6684963"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9pPr>
          </a:lstStyle>
          <a:p>
            <a:pPr eaLnBrk="1" hangingPunct="1">
              <a:lnSpc>
                <a:spcPct val="80000"/>
              </a:lnSpc>
              <a:spcBef>
                <a:spcPct val="0"/>
              </a:spcBef>
              <a:buClrTx/>
              <a:buFontTx/>
              <a:buNone/>
            </a:pPr>
            <a:r>
              <a:rPr lang="en-US" altLang="it-IT" sz="3300" b="1" dirty="0" smtClean="0">
                <a:solidFill>
                  <a:srgbClr val="1B9BBE"/>
                </a:solidFill>
                <a:ea typeface="맑은 고딕" panose="020B0503020000020004" pitchFamily="34" charset="-127"/>
              </a:rPr>
              <a:t>PUC </a:t>
            </a:r>
            <a:r>
              <a:rPr lang="en-US" altLang="ko-KR" sz="3300" b="1" dirty="0" smtClean="0">
                <a:solidFill>
                  <a:srgbClr val="1B9BBE"/>
                </a:solidFill>
                <a:ea typeface="맑은 고딕" panose="020B0503020000020004" pitchFamily="34" charset="-127"/>
              </a:rPr>
              <a:t>1</a:t>
            </a:r>
            <a:r>
              <a:rPr lang="en-US" altLang="it-IT" sz="3300" b="1" dirty="0" smtClean="0">
                <a:solidFill>
                  <a:srgbClr val="1B9BBE"/>
                </a:solidFill>
                <a:ea typeface="맑은 고딕" panose="020B0503020000020004" pitchFamily="34" charset="-127"/>
              </a:rPr>
              <a:t>: </a:t>
            </a:r>
            <a:r>
              <a:rPr lang="en-US" altLang="it-IT" sz="3300" b="1" dirty="0">
                <a:solidFill>
                  <a:srgbClr val="1B9BBE"/>
                </a:solidFill>
                <a:ea typeface="맑은 고딕" panose="020B0503020000020004" pitchFamily="34" charset="-127"/>
              </a:rPr>
              <a:t>EOPEN User Training Material Outlook</a:t>
            </a:r>
          </a:p>
        </p:txBody>
      </p:sp>
      <p:sp>
        <p:nvSpPr>
          <p:cNvPr id="6148" name="Text Box 3">
            <a:extLst>
              <a:ext uri="{FF2B5EF4-FFF2-40B4-BE49-F238E27FC236}">
                <a16:creationId xmlns:a16="http://schemas.microsoft.com/office/drawing/2014/main" id="{3E3E6373-CF5D-4FBF-AA75-7FD3DC7E047E}"/>
              </a:ext>
            </a:extLst>
          </p:cNvPr>
          <p:cNvSpPr txBox="1">
            <a:spLocks noChangeArrowheads="1"/>
          </p:cNvSpPr>
          <p:nvPr/>
        </p:nvSpPr>
        <p:spPr bwMode="auto">
          <a:xfrm>
            <a:off x="1858963" y="4076700"/>
            <a:ext cx="496570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9pPr>
          </a:lstStyle>
          <a:p>
            <a:pPr eaLnBrk="1" hangingPunct="1">
              <a:lnSpc>
                <a:spcPct val="80000"/>
              </a:lnSpc>
              <a:spcBef>
                <a:spcPct val="0"/>
              </a:spcBef>
              <a:buClrTx/>
              <a:buFontTx/>
              <a:buNone/>
            </a:pPr>
            <a:r>
              <a:rPr lang="en-US" altLang="it-IT" sz="2400" b="1" dirty="0" smtClean="0">
                <a:solidFill>
                  <a:srgbClr val="677480"/>
                </a:solidFill>
                <a:ea typeface="맑은 고딕" panose="020B0503020000020004" pitchFamily="34" charset="-127"/>
              </a:rPr>
              <a:t>AAWA</a:t>
            </a:r>
            <a:endParaRPr lang="en-US" altLang="it-IT" sz="2400" b="1" dirty="0">
              <a:solidFill>
                <a:srgbClr val="677480"/>
              </a:solidFill>
              <a:ea typeface="맑은 고딕" panose="020B0503020000020004" pitchFamily="34" charset="-127"/>
            </a:endParaRPr>
          </a:p>
        </p:txBody>
      </p:sp>
      <p:pic>
        <p:nvPicPr>
          <p:cNvPr id="5" name="Picture 6" descr="https://eopen-project.eu/wp-content/uploads/2017/12/cropped-logo3b-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363" y="1268413"/>
            <a:ext cx="3521075"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a:extLst>
              <a:ext uri="{FF2B5EF4-FFF2-40B4-BE49-F238E27FC236}">
                <a16:creationId xmlns:a16="http://schemas.microsoft.com/office/drawing/2014/main" id="{F9A22B6C-56D4-4B26-82A2-CE1659745207}"/>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1.6 The Copernicus Program and Satellite </a:t>
            </a: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20483" name="Text Box 2">
            <a:extLst>
              <a:ext uri="{FF2B5EF4-FFF2-40B4-BE49-F238E27FC236}">
                <a16:creationId xmlns:a16="http://schemas.microsoft.com/office/drawing/2014/main" id="{80CD6977-5ABD-4922-91B2-9DDC5024C6DE}"/>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20484" name="Text Box 3">
            <a:extLst>
              <a:ext uri="{FF2B5EF4-FFF2-40B4-BE49-F238E27FC236}">
                <a16:creationId xmlns:a16="http://schemas.microsoft.com/office/drawing/2014/main" id="{E3A268D7-A4F3-48B6-A722-5C2B2D459851}"/>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1. Background</a:t>
            </a:r>
          </a:p>
        </p:txBody>
      </p:sp>
      <p:sp>
        <p:nvSpPr>
          <p:cNvPr id="20485" name="Text Box 4">
            <a:extLst>
              <a:ext uri="{FF2B5EF4-FFF2-40B4-BE49-F238E27FC236}">
                <a16:creationId xmlns:a16="http://schemas.microsoft.com/office/drawing/2014/main" id="{8F345B8C-CB9B-4522-9373-DA9884514893}"/>
              </a:ext>
            </a:extLst>
          </p:cNvPr>
          <p:cNvSpPr txBox="1">
            <a:spLocks noChangeArrowheads="1"/>
          </p:cNvSpPr>
          <p:nvPr/>
        </p:nvSpPr>
        <p:spPr bwMode="auto">
          <a:xfrm>
            <a:off x="546100" y="1789113"/>
            <a:ext cx="828675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smtClean="0">
                <a:solidFill>
                  <a:srgbClr val="677480"/>
                </a:solidFill>
                <a:ea typeface="맑은 고딕" panose="020B0503020000020004" pitchFamily="34" charset="-127"/>
              </a:rPr>
              <a:t>Vast </a:t>
            </a:r>
            <a:r>
              <a:rPr lang="en-US" altLang="it-IT" sz="2200" dirty="0">
                <a:solidFill>
                  <a:srgbClr val="677480"/>
                </a:solidFill>
                <a:ea typeface="맑은 고딕" panose="020B0503020000020004" pitchFamily="34" charset="-127"/>
              </a:rPr>
              <a:t>amounts of global data from satellites and from ground-based, airborne and seaborne measurement systems are being used to provide information to help service providers, public authorities and other international </a:t>
            </a:r>
            <a:r>
              <a:rPr lang="en-US" altLang="it-IT" sz="2200" dirty="0" err="1">
                <a:solidFill>
                  <a:srgbClr val="677480"/>
                </a:solidFill>
                <a:ea typeface="맑은 고딕" panose="020B0503020000020004" pitchFamily="34" charset="-127"/>
              </a:rPr>
              <a:t>organisations</a:t>
            </a:r>
            <a:r>
              <a:rPr lang="en-US" altLang="it-IT" sz="2200" dirty="0">
                <a:solidFill>
                  <a:srgbClr val="677480"/>
                </a:solidFill>
                <a:ea typeface="맑은 고딕" panose="020B0503020000020004" pitchFamily="34" charset="-127"/>
              </a:rPr>
              <a:t> improve the quality of life for the citizens of Europe. The information services provided are freely and openly accessible to its users.</a:t>
            </a:r>
          </a:p>
        </p:txBody>
      </p:sp>
      <p:pic>
        <p:nvPicPr>
          <p:cNvPr id="20486" name="Immagine 1">
            <a:extLst>
              <a:ext uri="{FF2B5EF4-FFF2-40B4-BE49-F238E27FC236}">
                <a16:creationId xmlns:a16="http://schemas.microsoft.com/office/drawing/2014/main" id="{004B569E-8D97-4BF4-8A61-E47217FF4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238" y="2238375"/>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0068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FB29AC4A-B9F8-4326-BED8-A85A27D7A86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pPr>
            <a:r>
              <a:rPr lang="en-US" altLang="it-IT" sz="2200" dirty="0">
                <a:solidFill>
                  <a:srgbClr val="677480"/>
                </a:solidFill>
                <a:ea typeface="맑은 고딕" panose="020B0503020000020004" pitchFamily="34" charset="-127"/>
              </a:rPr>
              <a:t>1.6 The Copernicus Program and Satellite </a:t>
            </a:r>
          </a:p>
        </p:txBody>
      </p:sp>
      <p:sp>
        <p:nvSpPr>
          <p:cNvPr id="22531" name="Text Box 2">
            <a:extLst>
              <a:ext uri="{FF2B5EF4-FFF2-40B4-BE49-F238E27FC236}">
                <a16:creationId xmlns:a16="http://schemas.microsoft.com/office/drawing/2014/main" id="{87ED4FCF-1D80-4B70-9688-0D913DBBB355}"/>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22532" name="Text Box 3">
            <a:extLst>
              <a:ext uri="{FF2B5EF4-FFF2-40B4-BE49-F238E27FC236}">
                <a16:creationId xmlns:a16="http://schemas.microsoft.com/office/drawing/2014/main" id="{57A1022C-A1D0-47CD-AF62-1BB400E0B05A}"/>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1. Background</a:t>
            </a:r>
          </a:p>
        </p:txBody>
      </p:sp>
      <p:sp>
        <p:nvSpPr>
          <p:cNvPr id="22533" name="Text Box 4">
            <a:extLst>
              <a:ext uri="{FF2B5EF4-FFF2-40B4-BE49-F238E27FC236}">
                <a16:creationId xmlns:a16="http://schemas.microsoft.com/office/drawing/2014/main" id="{F27209A8-DFCD-44D2-AC61-C0762F7A6B25}"/>
              </a:ext>
            </a:extLst>
          </p:cNvPr>
          <p:cNvSpPr txBox="1">
            <a:spLocks noChangeArrowheads="1"/>
          </p:cNvSpPr>
          <p:nvPr/>
        </p:nvSpPr>
        <p:spPr bwMode="auto">
          <a:xfrm>
            <a:off x="546100" y="1789113"/>
            <a:ext cx="828675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endParaRPr lang="en-US" altLang="it-IT" sz="2200" dirty="0">
              <a:solidFill>
                <a:srgbClr val="677480"/>
              </a:solidFill>
              <a:ea typeface="맑은 고딕" panose="020B0503020000020004" pitchFamily="34" charset="-127"/>
            </a:endParaRPr>
          </a:p>
        </p:txBody>
      </p:sp>
      <p:pic>
        <p:nvPicPr>
          <p:cNvPr id="22534" name="Immagine 2">
            <a:extLst>
              <a:ext uri="{FF2B5EF4-FFF2-40B4-BE49-F238E27FC236}">
                <a16:creationId xmlns:a16="http://schemas.microsoft.com/office/drawing/2014/main" id="{AC9F2F87-FDE1-44E3-9651-D6CD6BDE3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205038"/>
            <a:ext cx="662463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magine 3">
            <a:extLst>
              <a:ext uri="{FF2B5EF4-FFF2-40B4-BE49-F238E27FC236}">
                <a16:creationId xmlns:a16="http://schemas.microsoft.com/office/drawing/2014/main" id="{971DA621-4A0E-4660-AF5E-8EDCCFB33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445" r="4079"/>
          <a:stretch>
            <a:fillRect/>
          </a:stretch>
        </p:blipFill>
        <p:spPr bwMode="auto">
          <a:xfrm>
            <a:off x="6629400" y="2203450"/>
            <a:ext cx="5307013"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a:extLst>
              <a:ext uri="{FF2B5EF4-FFF2-40B4-BE49-F238E27FC236}">
                <a16:creationId xmlns:a16="http://schemas.microsoft.com/office/drawing/2014/main" id="{0F2737D0-3CF1-46F2-A72B-DDFF4242C2A8}"/>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2.1 New methodology to derive flooded areas</a:t>
            </a: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34819" name="Text Box 2">
            <a:extLst>
              <a:ext uri="{FF2B5EF4-FFF2-40B4-BE49-F238E27FC236}">
                <a16:creationId xmlns:a16="http://schemas.microsoft.com/office/drawing/2014/main" id="{B853324B-20A9-414D-97ED-4CB5DC90A6E1}"/>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34820" name="Text Box 3">
            <a:extLst>
              <a:ext uri="{FF2B5EF4-FFF2-40B4-BE49-F238E27FC236}">
                <a16:creationId xmlns:a16="http://schemas.microsoft.com/office/drawing/2014/main" id="{779EAD89-F1DC-45BD-83A4-2A74FBA53A5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2. The EOPEN Platform for flood reduction </a:t>
            </a:r>
          </a:p>
        </p:txBody>
      </p:sp>
      <p:sp>
        <p:nvSpPr>
          <p:cNvPr id="34821" name="Text Box 4">
            <a:extLst>
              <a:ext uri="{FF2B5EF4-FFF2-40B4-BE49-F238E27FC236}">
                <a16:creationId xmlns:a16="http://schemas.microsoft.com/office/drawing/2014/main" id="{31CA66C2-017C-408C-BF40-DB711975B499}"/>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EOPEN platform provides the opportunity to develop the concept of flooded area delineation. With EOPEN users can merge the information provided by classic hydraulic models with satellite imagine and data from social media inside a unique platform without the needs of a specific ICT infrastructure. </a:t>
            </a:r>
          </a:p>
        </p:txBody>
      </p:sp>
      <p:sp>
        <p:nvSpPr>
          <p:cNvPr id="34822" name="CasellaDiTesto 1">
            <a:extLst>
              <a:ext uri="{FF2B5EF4-FFF2-40B4-BE49-F238E27FC236}">
                <a16:creationId xmlns:a16="http://schemas.microsoft.com/office/drawing/2014/main" id="{32F675C7-2636-4F52-A3D6-9073AFE9BF35}"/>
              </a:ext>
            </a:extLst>
          </p:cNvPr>
          <p:cNvSpPr txBox="1">
            <a:spLocks noChangeArrowheads="1"/>
          </p:cNvSpPr>
          <p:nvPr/>
        </p:nvSpPr>
        <p:spPr bwMode="auto">
          <a:xfrm>
            <a:off x="4079875" y="4283646"/>
            <a:ext cx="29527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2200" dirty="0">
                <a:solidFill>
                  <a:srgbClr val="677480"/>
                </a:solidFill>
                <a:latin typeface="Calibri" panose="020F0502020204030204" pitchFamily="34" charset="0"/>
                <a:ea typeface="맑은 고딕" panose="020B0503020000020004" pitchFamily="34" charset="-127"/>
                <a:cs typeface="Noto Sans CJK SC Regular" charset="0"/>
              </a:rPr>
              <a:t>Satellite </a:t>
            </a:r>
            <a:r>
              <a:rPr lang="it-IT" altLang="it-IT" sz="2200" dirty="0" err="1">
                <a:solidFill>
                  <a:srgbClr val="677480"/>
                </a:solidFill>
                <a:latin typeface="Calibri" panose="020F0502020204030204" pitchFamily="34" charset="0"/>
                <a:ea typeface="맑은 고딕" panose="020B0503020000020004" pitchFamily="34" charset="-127"/>
                <a:cs typeface="Noto Sans CJK SC Regular" charset="0"/>
              </a:rPr>
              <a:t>imagine</a:t>
            </a:r>
            <a:r>
              <a:rPr lang="it-IT" altLang="it-IT" sz="2200" dirty="0">
                <a:solidFill>
                  <a:srgbClr val="677480"/>
                </a:solidFill>
                <a:latin typeface="Calibri" panose="020F0502020204030204" pitchFamily="34" charset="0"/>
                <a:ea typeface="맑은 고딕" panose="020B0503020000020004" pitchFamily="34" charset="-127"/>
                <a:cs typeface="Noto Sans CJK SC Regular" charset="0"/>
              </a:rPr>
              <a:t> and </a:t>
            </a:r>
            <a:r>
              <a:rPr lang="it-IT" altLang="it-IT" sz="2200" dirty="0" err="1">
                <a:solidFill>
                  <a:srgbClr val="677480"/>
                </a:solidFill>
                <a:latin typeface="Calibri" panose="020F0502020204030204" pitchFamily="34" charset="0"/>
                <a:ea typeface="맑은 고딕" panose="020B0503020000020004" pitchFamily="34" charset="-127"/>
                <a:cs typeface="Noto Sans CJK SC Regular" charset="0"/>
              </a:rPr>
              <a:t>maps</a:t>
            </a:r>
            <a:endParaRPr lang="it-IT" altLang="it-IT" sz="2200" dirty="0">
              <a:solidFill>
                <a:srgbClr val="677480"/>
              </a:solidFill>
              <a:latin typeface="Calibri" panose="020F0502020204030204" pitchFamily="34" charset="0"/>
              <a:ea typeface="맑은 고딕" panose="020B0503020000020004" pitchFamily="34" charset="-127"/>
              <a:cs typeface="Noto Sans CJK SC Regular" charset="0"/>
            </a:endParaRPr>
          </a:p>
        </p:txBody>
      </p:sp>
      <p:sp>
        <p:nvSpPr>
          <p:cNvPr id="34823" name="CasellaDiTesto 2">
            <a:extLst>
              <a:ext uri="{FF2B5EF4-FFF2-40B4-BE49-F238E27FC236}">
                <a16:creationId xmlns:a16="http://schemas.microsoft.com/office/drawing/2014/main" id="{DACA4D4F-F7CA-41CA-A61F-AC92519CCF35}"/>
              </a:ext>
            </a:extLst>
          </p:cNvPr>
          <p:cNvSpPr txBox="1">
            <a:spLocks noChangeArrowheads="1"/>
          </p:cNvSpPr>
          <p:nvPr/>
        </p:nvSpPr>
        <p:spPr bwMode="auto">
          <a:xfrm>
            <a:off x="768350" y="3501008"/>
            <a:ext cx="23034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2200" dirty="0">
                <a:solidFill>
                  <a:srgbClr val="677480"/>
                </a:solidFill>
                <a:latin typeface="Calibri" panose="020F0502020204030204" pitchFamily="34" charset="0"/>
                <a:ea typeface="맑은 고딕" panose="020B0503020000020004" pitchFamily="34" charset="-127"/>
                <a:cs typeface="Noto Sans CJK SC Regular" charset="0"/>
              </a:rPr>
              <a:t>PRECURSORS:</a:t>
            </a:r>
          </a:p>
          <a:p>
            <a:endParaRPr lang="it-IT" altLang="it-IT" sz="2200" dirty="0">
              <a:solidFill>
                <a:srgbClr val="677480"/>
              </a:solidFill>
              <a:latin typeface="Calibri" panose="020F0502020204030204" pitchFamily="34" charset="0"/>
              <a:ea typeface="맑은 고딕" panose="020B0503020000020004" pitchFamily="34" charset="-127"/>
              <a:cs typeface="Noto Sans CJK SC Regular" charset="0"/>
            </a:endParaRPr>
          </a:p>
          <a:p>
            <a:r>
              <a:rPr lang="it-IT" altLang="it-IT" sz="2200" dirty="0" err="1">
                <a:solidFill>
                  <a:srgbClr val="677480"/>
                </a:solidFill>
                <a:latin typeface="Calibri" panose="020F0502020204030204" pitchFamily="34" charset="0"/>
                <a:ea typeface="맑은 고딕" panose="020B0503020000020004" pitchFamily="34" charset="-127"/>
                <a:cs typeface="Noto Sans CJK SC Regular" charset="0"/>
              </a:rPr>
              <a:t>Hydraulic</a:t>
            </a:r>
            <a:r>
              <a:rPr lang="it-IT" altLang="it-IT" sz="2200" dirty="0">
                <a:solidFill>
                  <a:srgbClr val="677480"/>
                </a:solidFill>
                <a:latin typeface="Calibri" panose="020F0502020204030204" pitchFamily="34" charset="0"/>
                <a:ea typeface="맑은 고딕" panose="020B0503020000020004" pitchFamily="34" charset="-127"/>
                <a:cs typeface="Noto Sans CJK SC Regular" charset="0"/>
              </a:rPr>
              <a:t> models and </a:t>
            </a:r>
            <a:r>
              <a:rPr lang="it-IT" altLang="it-IT" sz="2200" dirty="0" err="1">
                <a:solidFill>
                  <a:srgbClr val="677480"/>
                </a:solidFill>
                <a:latin typeface="Calibri" panose="020F0502020204030204" pitchFamily="34" charset="0"/>
                <a:ea typeface="맑은 고딕" panose="020B0503020000020004" pitchFamily="34" charset="-127"/>
                <a:cs typeface="Noto Sans CJK SC Regular" charset="0"/>
              </a:rPr>
              <a:t>simulations</a:t>
            </a:r>
            <a:endParaRPr lang="it-IT" altLang="it-IT" sz="2200" dirty="0">
              <a:solidFill>
                <a:srgbClr val="677480"/>
              </a:solidFill>
              <a:latin typeface="Calibri" panose="020F0502020204030204" pitchFamily="34" charset="0"/>
              <a:ea typeface="맑은 고딕" panose="020B0503020000020004" pitchFamily="34" charset="-127"/>
              <a:cs typeface="Noto Sans CJK SC Regular" charset="0"/>
            </a:endParaRPr>
          </a:p>
        </p:txBody>
      </p:sp>
      <p:sp>
        <p:nvSpPr>
          <p:cNvPr id="34824" name="Croce 3">
            <a:extLst>
              <a:ext uri="{FF2B5EF4-FFF2-40B4-BE49-F238E27FC236}">
                <a16:creationId xmlns:a16="http://schemas.microsoft.com/office/drawing/2014/main" id="{3447F528-2E10-4669-9399-A4B52A933A8F}"/>
              </a:ext>
            </a:extLst>
          </p:cNvPr>
          <p:cNvSpPr>
            <a:spLocks noChangeArrowheads="1"/>
          </p:cNvSpPr>
          <p:nvPr/>
        </p:nvSpPr>
        <p:spPr bwMode="auto">
          <a:xfrm>
            <a:off x="3144838" y="4221733"/>
            <a:ext cx="431800" cy="431800"/>
          </a:xfrm>
          <a:prstGeom prst="plus">
            <a:avLst>
              <a:gd name="adj"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it-IT" altLang="it-IT"/>
          </a:p>
        </p:txBody>
      </p:sp>
      <p:sp>
        <p:nvSpPr>
          <p:cNvPr id="34825" name="Croce 8">
            <a:extLst>
              <a:ext uri="{FF2B5EF4-FFF2-40B4-BE49-F238E27FC236}">
                <a16:creationId xmlns:a16="http://schemas.microsoft.com/office/drawing/2014/main" id="{4C95E8B9-9E88-436B-8EDA-E1B9B3C60DD4}"/>
              </a:ext>
            </a:extLst>
          </p:cNvPr>
          <p:cNvSpPr>
            <a:spLocks noChangeArrowheads="1"/>
          </p:cNvSpPr>
          <p:nvPr/>
        </p:nvSpPr>
        <p:spPr bwMode="auto">
          <a:xfrm>
            <a:off x="7286625" y="4248721"/>
            <a:ext cx="433388" cy="431800"/>
          </a:xfrm>
          <a:prstGeom prst="plus">
            <a:avLst>
              <a:gd name="adj"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it-IT" altLang="it-IT"/>
          </a:p>
        </p:txBody>
      </p:sp>
      <p:sp>
        <p:nvSpPr>
          <p:cNvPr id="34826" name="CasellaDiTesto 9">
            <a:extLst>
              <a:ext uri="{FF2B5EF4-FFF2-40B4-BE49-F238E27FC236}">
                <a16:creationId xmlns:a16="http://schemas.microsoft.com/office/drawing/2014/main" id="{0158FA52-B46C-4E0D-B554-1A83695DD43D}"/>
              </a:ext>
            </a:extLst>
          </p:cNvPr>
          <p:cNvSpPr txBox="1">
            <a:spLocks noChangeArrowheads="1"/>
          </p:cNvSpPr>
          <p:nvPr/>
        </p:nvSpPr>
        <p:spPr bwMode="auto">
          <a:xfrm>
            <a:off x="8162925" y="3778821"/>
            <a:ext cx="2616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2200" dirty="0">
                <a:solidFill>
                  <a:srgbClr val="677480"/>
                </a:solidFill>
                <a:latin typeface="Calibri" panose="020F0502020204030204" pitchFamily="34" charset="0"/>
                <a:ea typeface="맑은 고딕" panose="020B0503020000020004" pitchFamily="34" charset="-127"/>
                <a:cs typeface="Noto Sans CJK SC Regular" charset="0"/>
              </a:rPr>
              <a:t>CONFIRMATION:</a:t>
            </a:r>
          </a:p>
          <a:p>
            <a:endParaRPr lang="it-IT" altLang="it-IT" sz="2200" dirty="0">
              <a:solidFill>
                <a:srgbClr val="677480"/>
              </a:solidFill>
              <a:latin typeface="Calibri" panose="020F0502020204030204" pitchFamily="34" charset="0"/>
              <a:ea typeface="맑은 고딕" panose="020B0503020000020004" pitchFamily="34" charset="-127"/>
              <a:cs typeface="Noto Sans CJK SC Regular" charset="0"/>
            </a:endParaRPr>
          </a:p>
          <a:p>
            <a:r>
              <a:rPr lang="it-IT" altLang="it-IT" sz="2200" dirty="0">
                <a:solidFill>
                  <a:srgbClr val="677480"/>
                </a:solidFill>
                <a:latin typeface="Calibri" panose="020F0502020204030204" pitchFamily="34" charset="0"/>
                <a:ea typeface="맑은 고딕" panose="020B0503020000020004" pitchFamily="34" charset="-127"/>
                <a:cs typeface="Noto Sans CJK SC Regular" charset="0"/>
              </a:rPr>
              <a:t>Ground truth (tweets)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id="{5A186D0C-BD32-4B88-8E60-15037CCD7340}"/>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pPr>
            <a:r>
              <a:rPr lang="en-US" altLang="it-IT" sz="2200" dirty="0">
                <a:solidFill>
                  <a:srgbClr val="677480"/>
                </a:solidFill>
                <a:ea typeface="맑은 고딕" panose="020B0503020000020004" pitchFamily="34" charset="-127"/>
              </a:rPr>
              <a:t>2.2 The hydrological and Hydraulic model to predict floods</a:t>
            </a: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30723" name="Text Box 2">
            <a:extLst>
              <a:ext uri="{FF2B5EF4-FFF2-40B4-BE49-F238E27FC236}">
                <a16:creationId xmlns:a16="http://schemas.microsoft.com/office/drawing/2014/main" id="{BD43A295-578A-444D-9B48-B0F7AC823A1C}"/>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30724" name="Text Box 3">
            <a:extLst>
              <a:ext uri="{FF2B5EF4-FFF2-40B4-BE49-F238E27FC236}">
                <a16:creationId xmlns:a16="http://schemas.microsoft.com/office/drawing/2014/main" id="{C9088860-5EE4-4826-B86D-348AE8F40CAF}"/>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2. The EOPEN Platform for flood reduction </a:t>
            </a:r>
          </a:p>
        </p:txBody>
      </p:sp>
      <p:sp>
        <p:nvSpPr>
          <p:cNvPr id="16389" name="Text Box 4">
            <a:extLst>
              <a:ext uri="{FF2B5EF4-FFF2-40B4-BE49-F238E27FC236}">
                <a16:creationId xmlns:a16="http://schemas.microsoft.com/office/drawing/2014/main" id="{4FA50A38-AD43-4AF6-9908-988D21A26F9D}"/>
              </a:ext>
            </a:extLst>
          </p:cNvPr>
          <p:cNvSpPr txBox="1">
            <a:spLocks noChangeArrowheads="1"/>
          </p:cNvSpPr>
          <p:nvPr/>
        </p:nvSpPr>
        <p:spPr bwMode="auto">
          <a:xfrm>
            <a:off x="546100" y="1789113"/>
            <a:ext cx="4758606"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marL="342900" indent="-342900" eaLnBrk="1" hangingPunct="1">
              <a:lnSpc>
                <a:spcPct val="90000"/>
              </a:lnSpc>
              <a:spcBef>
                <a:spcPts val="1000"/>
              </a:spcBef>
              <a:buClr>
                <a:srgbClr val="677480"/>
              </a:buClr>
              <a:buSzPct val="75000"/>
              <a:buFont typeface="Arial" panose="020B0604020202020204" pitchFamily="34" charset="0"/>
              <a:buChar char="•"/>
              <a:defRPr/>
            </a:pPr>
            <a:r>
              <a:rPr lang="en-US" altLang="it-IT" sz="2200" dirty="0">
                <a:solidFill>
                  <a:srgbClr val="677480"/>
                </a:solidFill>
                <a:latin typeface="Calibri" panose="020F0502020204030204" pitchFamily="34" charset="0"/>
                <a:ea typeface="맑은 고딕" panose="020B0503020000020004" pitchFamily="34" charset="-127"/>
              </a:rPr>
              <a:t>The Flood Maps; those maps comes as results of the hydraulic model; the model geometry is generated offline by technician; boundary conditions comes from the last hydrological run of AAWA model. The user will be able to upload the geometry and boundary files into EOPEN, run the algorithm and download results. Once accepted the user will upload Flood maps for any user.</a:t>
            </a:r>
          </a:p>
          <a:p>
            <a:pPr eaLnBrk="1" hangingPunct="1">
              <a:lnSpc>
                <a:spcPct val="90000"/>
              </a:lnSpc>
              <a:spcBef>
                <a:spcPts val="1000"/>
              </a:spcBef>
              <a:buClr>
                <a:srgbClr val="677480"/>
              </a:buClr>
              <a:buSzPct val="75000"/>
              <a:buFont typeface="Arial" panose="020B0604020202020204" pitchFamily="34" charset="0"/>
              <a:buChar char="•"/>
              <a:defRPr/>
            </a:pPr>
            <a:endParaRPr lang="en-US" altLang="it-IT" sz="2200" dirty="0">
              <a:solidFill>
                <a:srgbClr val="677480"/>
              </a:solidFill>
              <a:latin typeface="Calibri" panose="020F0502020204030204" pitchFamily="34" charset="0"/>
              <a:ea typeface="맑은 고딕" panose="020B0503020000020004" pitchFamily="34" charset="-127"/>
            </a:endParaRPr>
          </a:p>
          <a:p>
            <a:pPr marL="0" indent="0" eaLnBrk="1" hangingPunct="1">
              <a:lnSpc>
                <a:spcPct val="90000"/>
              </a:lnSpc>
              <a:spcBef>
                <a:spcPts val="1000"/>
              </a:spcBef>
              <a:buClr>
                <a:srgbClr val="677480"/>
              </a:buClr>
              <a:buSzPct val="75000"/>
              <a:defRPr/>
            </a:pPr>
            <a:endParaRPr lang="en-US" altLang="it-IT" sz="2200" dirty="0">
              <a:solidFill>
                <a:srgbClr val="677480"/>
              </a:solidFill>
              <a:latin typeface="Calibri" panose="020F0502020204030204" pitchFamily="34" charset="0"/>
              <a:ea typeface="맑은 고딕" panose="020B0503020000020004" pitchFamily="34" charset="-127"/>
            </a:endParaRPr>
          </a:p>
          <a:p>
            <a:pPr eaLnBrk="1" hangingPunct="1">
              <a:lnSpc>
                <a:spcPct val="90000"/>
              </a:lnSpc>
              <a:spcBef>
                <a:spcPts val="1000"/>
              </a:spcBef>
              <a:buClr>
                <a:srgbClr val="677480"/>
              </a:buClr>
              <a:buSzPct val="75000"/>
              <a:buFont typeface="Arial" panose="020B0604020202020204" pitchFamily="34" charset="0"/>
              <a:buNone/>
              <a:defRPr/>
            </a:pPr>
            <a:endParaRPr lang="en-US" altLang="it-IT" sz="2200" dirty="0">
              <a:solidFill>
                <a:srgbClr val="677480"/>
              </a:solidFill>
              <a:latin typeface="Calibri" panose="020F0502020204030204" pitchFamily="34" charset="0"/>
              <a:ea typeface="맑은 고딕" panose="020B0503020000020004" pitchFamily="34" charset="-127"/>
            </a:endParaRPr>
          </a:p>
        </p:txBody>
      </p:sp>
      <p:pic>
        <p:nvPicPr>
          <p:cNvPr id="6" name="Immagine 5">
            <a:extLst>
              <a:ext uri="{FF2B5EF4-FFF2-40B4-BE49-F238E27FC236}">
                <a16:creationId xmlns:a16="http://schemas.microsoft.com/office/drawing/2014/main" id="{98E0C701-B5E9-4CDD-B95C-AFCFF8697CEF}"/>
              </a:ext>
            </a:extLst>
          </p:cNvPr>
          <p:cNvPicPr>
            <a:picLocks noChangeAspect="1"/>
          </p:cNvPicPr>
          <p:nvPr/>
        </p:nvPicPr>
        <p:blipFill rotWithShape="1">
          <a:blip r:embed="rId3"/>
          <a:srcRect l="8932" t="22473" r="19365" b="8759"/>
          <a:stretch/>
        </p:blipFill>
        <p:spPr>
          <a:xfrm>
            <a:off x="5448722" y="2557503"/>
            <a:ext cx="5613816" cy="3028507"/>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a:extLst>
              <a:ext uri="{FF2B5EF4-FFF2-40B4-BE49-F238E27FC236}">
                <a16:creationId xmlns:a16="http://schemas.microsoft.com/office/drawing/2014/main" id="{CB06B375-62C6-4A05-98FE-3F50023694FD}"/>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2.2  The hydrological and Hydraulic model to predict floods</a:t>
            </a: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40963" name="Text Box 2">
            <a:extLst>
              <a:ext uri="{FF2B5EF4-FFF2-40B4-BE49-F238E27FC236}">
                <a16:creationId xmlns:a16="http://schemas.microsoft.com/office/drawing/2014/main" id="{EA79668B-4F02-4F2D-9D7D-B38BFCE4820A}"/>
              </a:ext>
            </a:extLst>
          </p:cNvPr>
          <p:cNvSpPr txBox="1">
            <a:spLocks noChangeArrowheads="1"/>
          </p:cNvSpPr>
          <p:nvPr/>
        </p:nvSpPr>
        <p:spPr bwMode="auto">
          <a:xfrm>
            <a:off x="7032898" y="6388622"/>
            <a:ext cx="4327019" cy="271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dirty="0">
                <a:solidFill>
                  <a:srgbClr val="FFFFFF"/>
                </a:solidFill>
                <a:ea typeface="맑은 고딕" panose="020B0503020000020004" pitchFamily="34" charset="-127"/>
              </a:rPr>
              <a:t>User Training Material</a:t>
            </a:r>
          </a:p>
        </p:txBody>
      </p:sp>
      <p:sp>
        <p:nvSpPr>
          <p:cNvPr id="40964" name="Text Box 3">
            <a:extLst>
              <a:ext uri="{FF2B5EF4-FFF2-40B4-BE49-F238E27FC236}">
                <a16:creationId xmlns:a16="http://schemas.microsoft.com/office/drawing/2014/main" id="{4BD712DB-A322-4AD0-8CDC-0B33EC67D2EA}"/>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2. The EOPEN Platform for flood reduction </a:t>
            </a:r>
          </a:p>
        </p:txBody>
      </p:sp>
      <p:sp>
        <p:nvSpPr>
          <p:cNvPr id="40965" name="Text Box 4">
            <a:extLst>
              <a:ext uri="{FF2B5EF4-FFF2-40B4-BE49-F238E27FC236}">
                <a16:creationId xmlns:a16="http://schemas.microsoft.com/office/drawing/2014/main" id="{B7B6C1C9-96A0-47F1-9D21-6F45756A1B1F}"/>
              </a:ext>
            </a:extLst>
          </p:cNvPr>
          <p:cNvSpPr txBox="1">
            <a:spLocks noChangeArrowheads="1"/>
          </p:cNvSpPr>
          <p:nvPr/>
        </p:nvSpPr>
        <p:spPr bwMode="auto">
          <a:xfrm>
            <a:off x="562191" y="1696400"/>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schema below show the interaction between several datasets and several infrastructure to provide important information for flood risk reduction</a:t>
            </a:r>
          </a:p>
        </p:txBody>
      </p:sp>
      <p:sp>
        <p:nvSpPr>
          <p:cNvPr id="15" name="CasellaDiTesto 14">
            <a:extLst>
              <a:ext uri="{FF2B5EF4-FFF2-40B4-BE49-F238E27FC236}">
                <a16:creationId xmlns:a16="http://schemas.microsoft.com/office/drawing/2014/main" id="{32AFD566-91C3-4ECB-8722-0A1FEFFEE73B}"/>
              </a:ext>
            </a:extLst>
          </p:cNvPr>
          <p:cNvSpPr txBox="1"/>
          <p:nvPr/>
        </p:nvSpPr>
        <p:spPr>
          <a:xfrm>
            <a:off x="6370035" y="2955306"/>
            <a:ext cx="2658888" cy="369332"/>
          </a:xfrm>
          <a:prstGeom prst="rect">
            <a:avLst/>
          </a:prstGeom>
          <a:noFill/>
        </p:spPr>
        <p:txBody>
          <a:bodyPr wrap="square" rtlCol="0">
            <a:spAutoFit/>
          </a:bodyPr>
          <a:lstStyle/>
          <a:p>
            <a:pPr defTabSz="914400" eaLnBrk="1" fontAlgn="auto" hangingPunct="1">
              <a:spcBef>
                <a:spcPts val="0"/>
              </a:spcBef>
              <a:spcAft>
                <a:spcPts val="0"/>
              </a:spcAft>
            </a:pPr>
            <a:r>
              <a:rPr lang="it-IT" dirty="0">
                <a:solidFill>
                  <a:prstClr val="black"/>
                </a:solidFill>
                <a:latin typeface="Calibri" panose="020F0502020204030204"/>
                <a:ea typeface="+mn-ea"/>
              </a:rPr>
              <a:t>HIRLAM </a:t>
            </a:r>
            <a:r>
              <a:rPr lang="it-IT" dirty="0" err="1">
                <a:solidFill>
                  <a:prstClr val="black"/>
                </a:solidFill>
                <a:latin typeface="Calibri" panose="020F0502020204030204"/>
                <a:ea typeface="+mn-ea"/>
              </a:rPr>
              <a:t>Wather</a:t>
            </a:r>
            <a:r>
              <a:rPr lang="it-IT" dirty="0">
                <a:solidFill>
                  <a:prstClr val="black"/>
                </a:solidFill>
                <a:latin typeface="Calibri" panose="020F0502020204030204"/>
                <a:ea typeface="+mn-ea"/>
              </a:rPr>
              <a:t> forecast </a:t>
            </a:r>
          </a:p>
        </p:txBody>
      </p:sp>
      <p:sp>
        <p:nvSpPr>
          <p:cNvPr id="16" name="Freccia a destra 15">
            <a:extLst>
              <a:ext uri="{FF2B5EF4-FFF2-40B4-BE49-F238E27FC236}">
                <a16:creationId xmlns:a16="http://schemas.microsoft.com/office/drawing/2014/main" id="{5CAE8546-92DC-4B7A-9803-5D7C5F20CDF4}"/>
              </a:ext>
            </a:extLst>
          </p:cNvPr>
          <p:cNvSpPr/>
          <p:nvPr/>
        </p:nvSpPr>
        <p:spPr>
          <a:xfrm rot="5400000">
            <a:off x="7483243" y="3185976"/>
            <a:ext cx="301000" cy="598368"/>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CasellaDiTesto 17">
            <a:extLst>
              <a:ext uri="{FF2B5EF4-FFF2-40B4-BE49-F238E27FC236}">
                <a16:creationId xmlns:a16="http://schemas.microsoft.com/office/drawing/2014/main" id="{DAB6588D-56EE-4676-978A-D55D46F4270E}"/>
              </a:ext>
            </a:extLst>
          </p:cNvPr>
          <p:cNvSpPr txBox="1"/>
          <p:nvPr/>
        </p:nvSpPr>
        <p:spPr>
          <a:xfrm>
            <a:off x="9966804" y="2195133"/>
            <a:ext cx="1536246" cy="369332"/>
          </a:xfrm>
          <a:prstGeom prst="rect">
            <a:avLst/>
          </a:prstGeom>
          <a:noFill/>
        </p:spPr>
        <p:txBody>
          <a:bodyPr wrap="square" rtlCol="0">
            <a:spAutoFit/>
          </a:bodyPr>
          <a:lstStyle/>
          <a:p>
            <a:pPr defTabSz="914400" eaLnBrk="1" fontAlgn="auto" hangingPunct="1">
              <a:spcBef>
                <a:spcPts val="0"/>
              </a:spcBef>
              <a:spcAft>
                <a:spcPts val="0"/>
              </a:spcAft>
            </a:pPr>
            <a:r>
              <a:rPr lang="it-IT" dirty="0">
                <a:solidFill>
                  <a:prstClr val="black"/>
                </a:solidFill>
                <a:latin typeface="Calibri" panose="020F0502020204030204"/>
                <a:ea typeface="+mn-ea"/>
              </a:rPr>
              <a:t>EOPEN</a:t>
            </a:r>
          </a:p>
        </p:txBody>
      </p:sp>
      <p:sp>
        <p:nvSpPr>
          <p:cNvPr id="20" name="CasellaDiTesto 19">
            <a:extLst>
              <a:ext uri="{FF2B5EF4-FFF2-40B4-BE49-F238E27FC236}">
                <a16:creationId xmlns:a16="http://schemas.microsoft.com/office/drawing/2014/main" id="{39F468D1-B05D-45B6-9513-E787451EA00E}"/>
              </a:ext>
            </a:extLst>
          </p:cNvPr>
          <p:cNvSpPr txBox="1"/>
          <p:nvPr/>
        </p:nvSpPr>
        <p:spPr>
          <a:xfrm>
            <a:off x="4943043" y="3594145"/>
            <a:ext cx="4547523" cy="369332"/>
          </a:xfrm>
          <a:prstGeom prst="rect">
            <a:avLst/>
          </a:prstGeom>
          <a:noFill/>
        </p:spPr>
        <p:txBody>
          <a:bodyPr wrap="square" rtlCol="0">
            <a:spAutoFit/>
          </a:bodyPr>
          <a:lstStyle/>
          <a:p>
            <a:pPr defTabSz="914400" eaLnBrk="1" fontAlgn="auto" hangingPunct="1">
              <a:spcBef>
                <a:spcPts val="0"/>
              </a:spcBef>
              <a:spcAft>
                <a:spcPts val="0"/>
              </a:spcAft>
            </a:pPr>
            <a:r>
              <a:rPr lang="it-IT" dirty="0">
                <a:solidFill>
                  <a:prstClr val="black"/>
                </a:solidFill>
                <a:latin typeface="Calibri" panose="020F0502020204030204"/>
                <a:ea typeface="+mn-ea"/>
              </a:rPr>
              <a:t>Check the forecast </a:t>
            </a:r>
            <a:r>
              <a:rPr lang="it-IT" dirty="0" err="1">
                <a:solidFill>
                  <a:prstClr val="black"/>
                </a:solidFill>
                <a:latin typeface="Calibri" panose="020F0502020204030204"/>
                <a:ea typeface="+mn-ea"/>
              </a:rPr>
              <a:t>total</a:t>
            </a:r>
            <a:r>
              <a:rPr lang="it-IT" dirty="0">
                <a:solidFill>
                  <a:prstClr val="black"/>
                </a:solidFill>
                <a:latin typeface="Calibri" panose="020F0502020204030204"/>
                <a:ea typeface="+mn-ea"/>
              </a:rPr>
              <a:t> </a:t>
            </a:r>
            <a:r>
              <a:rPr lang="it-IT" dirty="0" err="1">
                <a:solidFill>
                  <a:prstClr val="black"/>
                </a:solidFill>
                <a:latin typeface="Calibri" panose="020F0502020204030204"/>
                <a:ea typeface="+mn-ea"/>
              </a:rPr>
              <a:t>rain</a:t>
            </a:r>
            <a:r>
              <a:rPr lang="it-IT" dirty="0">
                <a:solidFill>
                  <a:prstClr val="black"/>
                </a:solidFill>
                <a:latin typeface="Calibri" panose="020F0502020204030204"/>
                <a:ea typeface="+mn-ea"/>
              </a:rPr>
              <a:t> on </a:t>
            </a:r>
            <a:r>
              <a:rPr lang="it-IT" dirty="0" err="1">
                <a:solidFill>
                  <a:prstClr val="black"/>
                </a:solidFill>
                <a:latin typeface="Calibri" panose="020F0502020204030204"/>
                <a:ea typeface="+mn-ea"/>
              </a:rPr>
              <a:t>subbasins</a:t>
            </a:r>
            <a:endParaRPr lang="it-IT" dirty="0">
              <a:solidFill>
                <a:prstClr val="black"/>
              </a:solidFill>
              <a:latin typeface="Calibri" panose="020F0502020204030204"/>
              <a:ea typeface="+mn-ea"/>
            </a:endParaRPr>
          </a:p>
        </p:txBody>
      </p:sp>
      <p:sp>
        <p:nvSpPr>
          <p:cNvPr id="21" name="CasellaDiTesto 20">
            <a:extLst>
              <a:ext uri="{FF2B5EF4-FFF2-40B4-BE49-F238E27FC236}">
                <a16:creationId xmlns:a16="http://schemas.microsoft.com/office/drawing/2014/main" id="{DF3D84CA-755C-40FC-8A51-03E9CFF69D69}"/>
              </a:ext>
            </a:extLst>
          </p:cNvPr>
          <p:cNvSpPr txBox="1"/>
          <p:nvPr/>
        </p:nvSpPr>
        <p:spPr>
          <a:xfrm>
            <a:off x="1236369" y="4493625"/>
            <a:ext cx="1821560" cy="646331"/>
          </a:xfrm>
          <a:prstGeom prst="rect">
            <a:avLst/>
          </a:prstGeom>
          <a:noFill/>
        </p:spPr>
        <p:txBody>
          <a:bodyPr wrap="square" rtlCol="0">
            <a:spAutoFit/>
          </a:bodyPr>
          <a:lstStyle/>
          <a:p>
            <a:pPr defTabSz="914400" eaLnBrk="1" fontAlgn="auto" hangingPunct="1">
              <a:spcBef>
                <a:spcPts val="0"/>
              </a:spcBef>
              <a:spcAft>
                <a:spcPts val="0"/>
              </a:spcAft>
            </a:pPr>
            <a:r>
              <a:rPr lang="it-IT" dirty="0" err="1">
                <a:solidFill>
                  <a:prstClr val="black"/>
                </a:solidFill>
                <a:latin typeface="Calibri" panose="020F0502020204030204"/>
                <a:ea typeface="+mn-ea"/>
              </a:rPr>
              <a:t>Hydrological</a:t>
            </a:r>
            <a:r>
              <a:rPr lang="it-IT" dirty="0">
                <a:solidFill>
                  <a:prstClr val="black"/>
                </a:solidFill>
                <a:latin typeface="Calibri" panose="020F0502020204030204"/>
                <a:ea typeface="+mn-ea"/>
              </a:rPr>
              <a:t> model</a:t>
            </a:r>
          </a:p>
        </p:txBody>
      </p:sp>
      <p:sp>
        <p:nvSpPr>
          <p:cNvPr id="22" name="Rettangolo 21">
            <a:extLst>
              <a:ext uri="{FF2B5EF4-FFF2-40B4-BE49-F238E27FC236}">
                <a16:creationId xmlns:a16="http://schemas.microsoft.com/office/drawing/2014/main" id="{960320D4-B06D-4D18-9008-6D111C98BEA3}"/>
              </a:ext>
            </a:extLst>
          </p:cNvPr>
          <p:cNvSpPr/>
          <p:nvPr/>
        </p:nvSpPr>
        <p:spPr>
          <a:xfrm>
            <a:off x="3717589" y="2492301"/>
            <a:ext cx="7361929" cy="3529537"/>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Freccia in giù 22">
            <a:extLst>
              <a:ext uri="{FF2B5EF4-FFF2-40B4-BE49-F238E27FC236}">
                <a16:creationId xmlns:a16="http://schemas.microsoft.com/office/drawing/2014/main" id="{87A1286A-D903-4285-AA8C-BDF73B64DEA9}"/>
              </a:ext>
            </a:extLst>
          </p:cNvPr>
          <p:cNvSpPr/>
          <p:nvPr/>
        </p:nvSpPr>
        <p:spPr>
          <a:xfrm rot="19379691">
            <a:off x="6582205" y="4032071"/>
            <a:ext cx="334824" cy="401823"/>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sellaDiTesto 23">
            <a:extLst>
              <a:ext uri="{FF2B5EF4-FFF2-40B4-BE49-F238E27FC236}">
                <a16:creationId xmlns:a16="http://schemas.microsoft.com/office/drawing/2014/main" id="{31B9C08E-0EF0-42E4-9936-13887707820E}"/>
              </a:ext>
            </a:extLst>
          </p:cNvPr>
          <p:cNvSpPr txBox="1"/>
          <p:nvPr/>
        </p:nvSpPr>
        <p:spPr>
          <a:xfrm>
            <a:off x="6895907" y="4158319"/>
            <a:ext cx="1981012" cy="369332"/>
          </a:xfrm>
          <a:prstGeom prst="rect">
            <a:avLst/>
          </a:prstGeom>
          <a:noFill/>
        </p:spPr>
        <p:txBody>
          <a:bodyPr wrap="square" rtlCol="0">
            <a:spAutoFit/>
          </a:bodyPr>
          <a:lstStyle/>
          <a:p>
            <a:pPr defTabSz="914400" eaLnBrk="1" fontAlgn="auto" hangingPunct="1">
              <a:spcBef>
                <a:spcPts val="0"/>
              </a:spcBef>
              <a:spcAft>
                <a:spcPts val="0"/>
              </a:spcAft>
            </a:pPr>
            <a:r>
              <a:rPr lang="it-IT" dirty="0" err="1">
                <a:solidFill>
                  <a:prstClr val="black"/>
                </a:solidFill>
                <a:latin typeface="Calibri" panose="020F0502020204030204"/>
                <a:ea typeface="+mn-ea"/>
              </a:rPr>
              <a:t>Less</a:t>
            </a:r>
            <a:r>
              <a:rPr lang="it-IT" dirty="0">
                <a:solidFill>
                  <a:prstClr val="black"/>
                </a:solidFill>
                <a:latin typeface="Calibri" panose="020F0502020204030204"/>
                <a:ea typeface="+mn-ea"/>
              </a:rPr>
              <a:t> </a:t>
            </a:r>
            <a:r>
              <a:rPr lang="it-IT" dirty="0" err="1">
                <a:solidFill>
                  <a:prstClr val="black"/>
                </a:solidFill>
                <a:latin typeface="Calibri" panose="020F0502020204030204"/>
                <a:ea typeface="+mn-ea"/>
              </a:rPr>
              <a:t>than</a:t>
            </a:r>
            <a:r>
              <a:rPr lang="it-IT" dirty="0">
                <a:solidFill>
                  <a:prstClr val="black"/>
                </a:solidFill>
                <a:latin typeface="Calibri" panose="020F0502020204030204"/>
                <a:ea typeface="+mn-ea"/>
              </a:rPr>
              <a:t> </a:t>
            </a:r>
            <a:r>
              <a:rPr lang="it-IT" dirty="0" err="1">
                <a:solidFill>
                  <a:prstClr val="black"/>
                </a:solidFill>
                <a:latin typeface="Calibri" panose="020F0502020204030204"/>
                <a:ea typeface="+mn-ea"/>
              </a:rPr>
              <a:t>treshold</a:t>
            </a:r>
            <a:endParaRPr lang="it-IT" dirty="0">
              <a:solidFill>
                <a:prstClr val="black"/>
              </a:solidFill>
              <a:latin typeface="Calibri" panose="020F0502020204030204"/>
              <a:ea typeface="+mn-ea"/>
            </a:endParaRPr>
          </a:p>
        </p:txBody>
      </p:sp>
      <p:sp>
        <p:nvSpPr>
          <p:cNvPr id="25" name="Freccia in giù 24">
            <a:extLst>
              <a:ext uri="{FF2B5EF4-FFF2-40B4-BE49-F238E27FC236}">
                <a16:creationId xmlns:a16="http://schemas.microsoft.com/office/drawing/2014/main" id="{EDC00267-048A-4ABB-AC45-650B6C68E40E}"/>
              </a:ext>
            </a:extLst>
          </p:cNvPr>
          <p:cNvSpPr/>
          <p:nvPr/>
        </p:nvSpPr>
        <p:spPr>
          <a:xfrm rot="19379691">
            <a:off x="5640417" y="4160106"/>
            <a:ext cx="334824" cy="549910"/>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sellaDiTesto 25">
            <a:extLst>
              <a:ext uri="{FF2B5EF4-FFF2-40B4-BE49-F238E27FC236}">
                <a16:creationId xmlns:a16="http://schemas.microsoft.com/office/drawing/2014/main" id="{45132F72-4952-4893-8328-E16FF4C3783E}"/>
              </a:ext>
            </a:extLst>
          </p:cNvPr>
          <p:cNvSpPr txBox="1"/>
          <p:nvPr/>
        </p:nvSpPr>
        <p:spPr>
          <a:xfrm>
            <a:off x="5957612" y="4624799"/>
            <a:ext cx="1981012" cy="369332"/>
          </a:xfrm>
          <a:prstGeom prst="rect">
            <a:avLst/>
          </a:prstGeom>
          <a:noFill/>
        </p:spPr>
        <p:txBody>
          <a:bodyPr wrap="square" rtlCol="0">
            <a:spAutoFit/>
          </a:bodyPr>
          <a:lstStyle/>
          <a:p>
            <a:pPr defTabSz="914400" eaLnBrk="1" fontAlgn="auto" hangingPunct="1">
              <a:spcBef>
                <a:spcPts val="0"/>
              </a:spcBef>
              <a:spcAft>
                <a:spcPts val="0"/>
              </a:spcAft>
            </a:pPr>
            <a:r>
              <a:rPr lang="it-IT" dirty="0">
                <a:solidFill>
                  <a:prstClr val="black"/>
                </a:solidFill>
                <a:latin typeface="Calibri" panose="020F0502020204030204"/>
                <a:ea typeface="+mn-ea"/>
              </a:rPr>
              <a:t>Over </a:t>
            </a:r>
            <a:r>
              <a:rPr lang="it-IT" dirty="0" err="1">
                <a:solidFill>
                  <a:prstClr val="black"/>
                </a:solidFill>
                <a:latin typeface="Calibri" panose="020F0502020204030204"/>
                <a:ea typeface="+mn-ea"/>
              </a:rPr>
              <a:t>treshold</a:t>
            </a:r>
            <a:endParaRPr lang="it-IT" dirty="0">
              <a:solidFill>
                <a:prstClr val="black"/>
              </a:solidFill>
              <a:latin typeface="Calibri" panose="020F0502020204030204"/>
              <a:ea typeface="+mn-ea"/>
            </a:endParaRPr>
          </a:p>
        </p:txBody>
      </p:sp>
      <p:sp>
        <p:nvSpPr>
          <p:cNvPr id="27" name="Freccia a destra 26">
            <a:extLst>
              <a:ext uri="{FF2B5EF4-FFF2-40B4-BE49-F238E27FC236}">
                <a16:creationId xmlns:a16="http://schemas.microsoft.com/office/drawing/2014/main" id="{FFCB1039-1862-41E3-BEBE-6980939351BA}"/>
              </a:ext>
            </a:extLst>
          </p:cNvPr>
          <p:cNvSpPr/>
          <p:nvPr/>
        </p:nvSpPr>
        <p:spPr>
          <a:xfrm>
            <a:off x="8764648" y="4224372"/>
            <a:ext cx="725918" cy="15960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484AB337-4381-471F-990B-962226068DD4}"/>
              </a:ext>
            </a:extLst>
          </p:cNvPr>
          <p:cNvSpPr txBox="1"/>
          <p:nvPr/>
        </p:nvSpPr>
        <p:spPr>
          <a:xfrm>
            <a:off x="9570814" y="4155173"/>
            <a:ext cx="1981012" cy="369332"/>
          </a:xfrm>
          <a:prstGeom prst="rect">
            <a:avLst/>
          </a:prstGeom>
          <a:noFill/>
        </p:spPr>
        <p:txBody>
          <a:bodyPr wrap="square" rtlCol="0">
            <a:spAutoFit/>
          </a:bodyPr>
          <a:lstStyle/>
          <a:p>
            <a:pPr defTabSz="914400" eaLnBrk="1" fontAlgn="auto" hangingPunct="1">
              <a:spcBef>
                <a:spcPts val="0"/>
              </a:spcBef>
              <a:spcAft>
                <a:spcPts val="0"/>
              </a:spcAft>
            </a:pPr>
            <a:r>
              <a:rPr lang="it-IT" dirty="0">
                <a:solidFill>
                  <a:prstClr val="black"/>
                </a:solidFill>
                <a:latin typeface="Calibri" panose="020F0502020204030204"/>
                <a:ea typeface="+mn-ea"/>
              </a:rPr>
              <a:t>Do </a:t>
            </a:r>
            <a:r>
              <a:rPr lang="it-IT" dirty="0" err="1">
                <a:solidFill>
                  <a:prstClr val="black"/>
                </a:solidFill>
                <a:latin typeface="Calibri" panose="020F0502020204030204"/>
                <a:ea typeface="+mn-ea"/>
              </a:rPr>
              <a:t>nothing</a:t>
            </a:r>
            <a:endParaRPr lang="it-IT" dirty="0">
              <a:solidFill>
                <a:prstClr val="black"/>
              </a:solidFill>
              <a:latin typeface="Calibri" panose="020F0502020204030204"/>
              <a:ea typeface="+mn-ea"/>
            </a:endParaRPr>
          </a:p>
        </p:txBody>
      </p:sp>
      <p:sp>
        <p:nvSpPr>
          <p:cNvPr id="29" name="Freccia a destra 28">
            <a:extLst>
              <a:ext uri="{FF2B5EF4-FFF2-40B4-BE49-F238E27FC236}">
                <a16:creationId xmlns:a16="http://schemas.microsoft.com/office/drawing/2014/main" id="{653CDD64-566C-4B9E-915D-B5CDD1BB1A28}"/>
              </a:ext>
            </a:extLst>
          </p:cNvPr>
          <p:cNvSpPr/>
          <p:nvPr/>
        </p:nvSpPr>
        <p:spPr>
          <a:xfrm>
            <a:off x="7432025" y="4697334"/>
            <a:ext cx="725918" cy="15960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CasellaDiTesto 29">
            <a:extLst>
              <a:ext uri="{FF2B5EF4-FFF2-40B4-BE49-F238E27FC236}">
                <a16:creationId xmlns:a16="http://schemas.microsoft.com/office/drawing/2014/main" id="{A1D4BDD9-8515-4B28-9490-BB1F0345C02B}"/>
              </a:ext>
            </a:extLst>
          </p:cNvPr>
          <p:cNvSpPr txBox="1"/>
          <p:nvPr/>
        </p:nvSpPr>
        <p:spPr>
          <a:xfrm>
            <a:off x="8238191" y="4666585"/>
            <a:ext cx="2532274" cy="646331"/>
          </a:xfrm>
          <a:prstGeom prst="rect">
            <a:avLst/>
          </a:prstGeom>
          <a:noFill/>
        </p:spPr>
        <p:txBody>
          <a:bodyPr wrap="square" rtlCol="0">
            <a:spAutoFit/>
          </a:bodyPr>
          <a:lstStyle/>
          <a:p>
            <a:pPr defTabSz="914400" eaLnBrk="1" fontAlgn="auto" hangingPunct="1">
              <a:spcBef>
                <a:spcPts val="0"/>
              </a:spcBef>
              <a:spcAft>
                <a:spcPts val="0"/>
              </a:spcAft>
            </a:pPr>
            <a:r>
              <a:rPr lang="it-IT" dirty="0" err="1">
                <a:solidFill>
                  <a:prstClr val="black"/>
                </a:solidFill>
                <a:latin typeface="Calibri" panose="020F0502020204030204"/>
                <a:ea typeface="+mn-ea"/>
              </a:rPr>
              <a:t>Alarm</a:t>
            </a:r>
            <a:r>
              <a:rPr lang="it-IT" dirty="0">
                <a:solidFill>
                  <a:prstClr val="black"/>
                </a:solidFill>
                <a:latin typeface="Calibri" panose="020F0502020204030204"/>
                <a:ea typeface="+mn-ea"/>
              </a:rPr>
              <a:t> to AAWA, </a:t>
            </a:r>
            <a:r>
              <a:rPr lang="it-IT" dirty="0" err="1">
                <a:solidFill>
                  <a:prstClr val="black"/>
                </a:solidFill>
                <a:latin typeface="Calibri" panose="020F0502020204030204"/>
                <a:ea typeface="+mn-ea"/>
              </a:rPr>
              <a:t>creation</a:t>
            </a:r>
            <a:r>
              <a:rPr lang="it-IT" dirty="0">
                <a:solidFill>
                  <a:prstClr val="black"/>
                </a:solidFill>
                <a:latin typeface="Calibri" panose="020F0502020204030204"/>
                <a:ea typeface="+mn-ea"/>
              </a:rPr>
              <a:t> of EVENT in EOPEN</a:t>
            </a:r>
          </a:p>
        </p:txBody>
      </p:sp>
      <p:cxnSp>
        <p:nvCxnSpPr>
          <p:cNvPr id="31" name="Connettore a gomito 30">
            <a:extLst>
              <a:ext uri="{FF2B5EF4-FFF2-40B4-BE49-F238E27FC236}">
                <a16:creationId xmlns:a16="http://schemas.microsoft.com/office/drawing/2014/main" id="{1A54E81D-E26B-4F76-B0BC-7A9B7D9E1DD2}"/>
              </a:ext>
            </a:extLst>
          </p:cNvPr>
          <p:cNvCxnSpPr>
            <a:stCxn id="30" idx="2"/>
          </p:cNvCxnSpPr>
          <p:nvPr/>
        </p:nvCxnSpPr>
        <p:spPr>
          <a:xfrm rot="5400000">
            <a:off x="6329251" y="2245873"/>
            <a:ext cx="108035" cy="6242121"/>
          </a:xfrm>
          <a:prstGeom prst="bentConnector2">
            <a:avLst/>
          </a:prstGeom>
          <a:noFill/>
          <a:ln w="6350" cap="flat" cmpd="sng" algn="ctr">
            <a:solidFill>
              <a:srgbClr val="4472C4"/>
            </a:solidFill>
            <a:prstDash val="solid"/>
            <a:miter lim="800000"/>
            <a:tailEnd type="triangle"/>
          </a:ln>
          <a:effectLst/>
        </p:spPr>
      </p:cxnSp>
      <p:sp>
        <p:nvSpPr>
          <p:cNvPr id="32" name="Freccia a destra 31">
            <a:extLst>
              <a:ext uri="{FF2B5EF4-FFF2-40B4-BE49-F238E27FC236}">
                <a16:creationId xmlns:a16="http://schemas.microsoft.com/office/drawing/2014/main" id="{075EFD5B-CF28-431B-AADB-54C87C90D1E9}"/>
              </a:ext>
            </a:extLst>
          </p:cNvPr>
          <p:cNvSpPr/>
          <p:nvPr/>
        </p:nvSpPr>
        <p:spPr>
          <a:xfrm rot="5400000">
            <a:off x="2248754" y="4880983"/>
            <a:ext cx="199545" cy="18023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sellaDiTesto 32">
            <a:extLst>
              <a:ext uri="{FF2B5EF4-FFF2-40B4-BE49-F238E27FC236}">
                <a16:creationId xmlns:a16="http://schemas.microsoft.com/office/drawing/2014/main" id="{DA2B50B8-81B1-412E-846E-0310EEAE9796}"/>
              </a:ext>
            </a:extLst>
          </p:cNvPr>
          <p:cNvSpPr txBox="1"/>
          <p:nvPr/>
        </p:nvSpPr>
        <p:spPr>
          <a:xfrm>
            <a:off x="1848564" y="5094000"/>
            <a:ext cx="1821560" cy="923330"/>
          </a:xfrm>
          <a:prstGeom prst="rect">
            <a:avLst/>
          </a:prstGeom>
          <a:noFill/>
        </p:spPr>
        <p:txBody>
          <a:bodyPr wrap="square" rtlCol="0">
            <a:spAutoFit/>
          </a:bodyPr>
          <a:lstStyle/>
          <a:p>
            <a:pPr defTabSz="914400" eaLnBrk="1" fontAlgn="auto" hangingPunct="1">
              <a:spcBef>
                <a:spcPts val="0"/>
              </a:spcBef>
              <a:spcAft>
                <a:spcPts val="0"/>
              </a:spcAft>
            </a:pPr>
            <a:r>
              <a:rPr lang="it-IT" dirty="0">
                <a:solidFill>
                  <a:prstClr val="black"/>
                </a:solidFill>
                <a:latin typeface="Calibri" panose="020F0502020204030204"/>
                <a:ea typeface="+mn-ea"/>
              </a:rPr>
              <a:t>Setup of </a:t>
            </a:r>
            <a:r>
              <a:rPr lang="it-IT" dirty="0" err="1">
                <a:solidFill>
                  <a:prstClr val="black"/>
                </a:solidFill>
                <a:latin typeface="Calibri" panose="020F0502020204030204"/>
                <a:ea typeface="+mn-ea"/>
              </a:rPr>
              <a:t>Basement</a:t>
            </a:r>
            <a:r>
              <a:rPr lang="it-IT" dirty="0">
                <a:solidFill>
                  <a:prstClr val="black"/>
                </a:solidFill>
                <a:latin typeface="Calibri" panose="020F0502020204030204"/>
                <a:ea typeface="+mn-ea"/>
              </a:rPr>
              <a:t> </a:t>
            </a:r>
            <a:r>
              <a:rPr lang="it-IT" dirty="0" err="1">
                <a:solidFill>
                  <a:prstClr val="black"/>
                </a:solidFill>
                <a:latin typeface="Calibri" panose="020F0502020204030204"/>
                <a:ea typeface="+mn-ea"/>
              </a:rPr>
              <a:t>simulation</a:t>
            </a:r>
            <a:endParaRPr lang="it-IT" dirty="0">
              <a:solidFill>
                <a:prstClr val="black"/>
              </a:solidFill>
              <a:latin typeface="Calibri" panose="020F0502020204030204"/>
              <a:ea typeface="+mn-ea"/>
            </a:endParaRPr>
          </a:p>
        </p:txBody>
      </p:sp>
      <p:cxnSp>
        <p:nvCxnSpPr>
          <p:cNvPr id="34" name="Connettore a gomito 33">
            <a:extLst>
              <a:ext uri="{FF2B5EF4-FFF2-40B4-BE49-F238E27FC236}">
                <a16:creationId xmlns:a16="http://schemas.microsoft.com/office/drawing/2014/main" id="{721A5B45-A4D5-4DCC-AA83-031D427BAFCE}"/>
              </a:ext>
            </a:extLst>
          </p:cNvPr>
          <p:cNvCxnSpPr>
            <a:stCxn id="33" idx="3"/>
          </p:cNvCxnSpPr>
          <p:nvPr/>
        </p:nvCxnSpPr>
        <p:spPr>
          <a:xfrm>
            <a:off x="3670124" y="5555665"/>
            <a:ext cx="3576063" cy="129264"/>
          </a:xfrm>
          <a:prstGeom prst="bentConnector3">
            <a:avLst>
              <a:gd name="adj1" fmla="val 50000"/>
            </a:avLst>
          </a:prstGeom>
          <a:noFill/>
          <a:ln w="6350" cap="flat" cmpd="sng" algn="ctr">
            <a:solidFill>
              <a:srgbClr val="4472C4"/>
            </a:solidFill>
            <a:prstDash val="solid"/>
            <a:miter lim="800000"/>
            <a:tailEnd type="triangle"/>
          </a:ln>
          <a:effectLst/>
        </p:spPr>
      </p:cxnSp>
      <p:sp>
        <p:nvSpPr>
          <p:cNvPr id="35" name="CasellaDiTesto 34">
            <a:extLst>
              <a:ext uri="{FF2B5EF4-FFF2-40B4-BE49-F238E27FC236}">
                <a16:creationId xmlns:a16="http://schemas.microsoft.com/office/drawing/2014/main" id="{DD10A195-5AAE-4D79-AB09-6257CB78BBD3}"/>
              </a:ext>
            </a:extLst>
          </p:cNvPr>
          <p:cNvSpPr txBox="1"/>
          <p:nvPr/>
        </p:nvSpPr>
        <p:spPr>
          <a:xfrm>
            <a:off x="7275310" y="5500263"/>
            <a:ext cx="2529199" cy="369332"/>
          </a:xfrm>
          <a:prstGeom prst="rect">
            <a:avLst/>
          </a:prstGeom>
          <a:noFill/>
        </p:spPr>
        <p:txBody>
          <a:bodyPr wrap="square" rtlCol="0">
            <a:spAutoFit/>
          </a:bodyPr>
          <a:lstStyle/>
          <a:p>
            <a:pPr defTabSz="914400" eaLnBrk="1" fontAlgn="auto" hangingPunct="1">
              <a:spcBef>
                <a:spcPts val="0"/>
              </a:spcBef>
              <a:spcAft>
                <a:spcPts val="0"/>
              </a:spcAft>
            </a:pPr>
            <a:r>
              <a:rPr lang="it-IT" dirty="0" err="1">
                <a:solidFill>
                  <a:prstClr val="black"/>
                </a:solidFill>
                <a:latin typeface="Calibri" panose="020F0502020204030204"/>
                <a:ea typeface="+mn-ea"/>
              </a:rPr>
              <a:t>Run</a:t>
            </a:r>
            <a:r>
              <a:rPr lang="it-IT" dirty="0">
                <a:solidFill>
                  <a:prstClr val="black"/>
                </a:solidFill>
                <a:latin typeface="Calibri" panose="020F0502020204030204"/>
                <a:ea typeface="+mn-ea"/>
              </a:rPr>
              <a:t> in EOPEN (</a:t>
            </a:r>
            <a:r>
              <a:rPr lang="it-IT" dirty="0" err="1">
                <a:solidFill>
                  <a:prstClr val="black"/>
                </a:solidFill>
                <a:latin typeface="Calibri" panose="020F0502020204030204"/>
                <a:ea typeface="+mn-ea"/>
              </a:rPr>
              <a:t>manually</a:t>
            </a:r>
            <a:r>
              <a:rPr lang="it-IT" dirty="0">
                <a:solidFill>
                  <a:prstClr val="black"/>
                </a:solidFill>
                <a:latin typeface="Calibri" panose="020F0502020204030204"/>
                <a:ea typeface="+mn-ea"/>
              </a:rPr>
              <a:t>)</a:t>
            </a:r>
          </a:p>
        </p:txBody>
      </p:sp>
      <p:sp>
        <p:nvSpPr>
          <p:cNvPr id="36" name="Rettangolo 35">
            <a:extLst>
              <a:ext uri="{FF2B5EF4-FFF2-40B4-BE49-F238E27FC236}">
                <a16:creationId xmlns:a16="http://schemas.microsoft.com/office/drawing/2014/main" id="{94D6CD64-7E80-46C7-9009-F94412019346}"/>
              </a:ext>
            </a:extLst>
          </p:cNvPr>
          <p:cNvSpPr/>
          <p:nvPr/>
        </p:nvSpPr>
        <p:spPr>
          <a:xfrm>
            <a:off x="839553" y="3390309"/>
            <a:ext cx="2600675" cy="2603375"/>
          </a:xfrm>
          <a:prstGeom prst="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sellaDiTesto 37">
            <a:extLst>
              <a:ext uri="{FF2B5EF4-FFF2-40B4-BE49-F238E27FC236}">
                <a16:creationId xmlns:a16="http://schemas.microsoft.com/office/drawing/2014/main" id="{02E8A8C5-B42F-436E-9C68-38076E92436F}"/>
              </a:ext>
            </a:extLst>
          </p:cNvPr>
          <p:cNvSpPr txBox="1"/>
          <p:nvPr/>
        </p:nvSpPr>
        <p:spPr>
          <a:xfrm>
            <a:off x="740963" y="2965328"/>
            <a:ext cx="1536246" cy="369332"/>
          </a:xfrm>
          <a:prstGeom prst="rect">
            <a:avLst/>
          </a:prstGeom>
          <a:noFill/>
        </p:spPr>
        <p:txBody>
          <a:bodyPr wrap="square" rtlCol="0">
            <a:spAutoFit/>
          </a:bodyPr>
          <a:lstStyle/>
          <a:p>
            <a:pPr defTabSz="914400" eaLnBrk="1" fontAlgn="auto" hangingPunct="1">
              <a:spcBef>
                <a:spcPts val="0"/>
              </a:spcBef>
              <a:spcAft>
                <a:spcPts val="0"/>
              </a:spcAft>
            </a:pPr>
            <a:r>
              <a:rPr lang="it-IT" dirty="0">
                <a:solidFill>
                  <a:prstClr val="black"/>
                </a:solidFill>
                <a:latin typeface="Calibri" panose="020F0502020204030204"/>
                <a:ea typeface="+mn-ea"/>
              </a:rPr>
              <a:t>AAWA EWS</a:t>
            </a:r>
          </a:p>
        </p:txBody>
      </p:sp>
      <p:sp>
        <p:nvSpPr>
          <p:cNvPr id="39" name="CasellaDiTesto 38">
            <a:extLst>
              <a:ext uri="{FF2B5EF4-FFF2-40B4-BE49-F238E27FC236}">
                <a16:creationId xmlns:a16="http://schemas.microsoft.com/office/drawing/2014/main" id="{AFB51E1A-05A9-47AE-9FA9-54FBE78FD353}"/>
              </a:ext>
            </a:extLst>
          </p:cNvPr>
          <p:cNvSpPr txBox="1"/>
          <p:nvPr/>
        </p:nvSpPr>
        <p:spPr>
          <a:xfrm>
            <a:off x="3807220" y="2595996"/>
            <a:ext cx="4017766" cy="369332"/>
          </a:xfrm>
          <a:prstGeom prst="rect">
            <a:avLst/>
          </a:prstGeom>
          <a:noFill/>
        </p:spPr>
        <p:txBody>
          <a:bodyPr wrap="square" rtlCol="0">
            <a:spAutoFit/>
          </a:bodyPr>
          <a:lstStyle/>
          <a:p>
            <a:pPr defTabSz="914400" eaLnBrk="1" fontAlgn="auto" hangingPunct="1">
              <a:spcBef>
                <a:spcPts val="0"/>
              </a:spcBef>
              <a:spcAft>
                <a:spcPts val="0"/>
              </a:spcAft>
            </a:pPr>
            <a:r>
              <a:rPr lang="it-IT" dirty="0" err="1">
                <a:solidFill>
                  <a:prstClr val="black"/>
                </a:solidFill>
                <a:latin typeface="Calibri" panose="020F0502020204030204"/>
                <a:ea typeface="+mn-ea"/>
              </a:rPr>
              <a:t>Copernicus</a:t>
            </a:r>
            <a:r>
              <a:rPr lang="it-IT" dirty="0">
                <a:solidFill>
                  <a:prstClr val="black"/>
                </a:solidFill>
                <a:latin typeface="Calibri" panose="020F0502020204030204"/>
                <a:ea typeface="+mn-ea"/>
              </a:rPr>
              <a:t> Land Service </a:t>
            </a:r>
            <a:r>
              <a:rPr lang="it-IT" dirty="0" err="1">
                <a:solidFill>
                  <a:prstClr val="black"/>
                </a:solidFill>
                <a:latin typeface="Calibri" panose="020F0502020204030204"/>
                <a:ea typeface="+mn-ea"/>
              </a:rPr>
              <a:t>maps</a:t>
            </a:r>
            <a:endParaRPr lang="it-IT" dirty="0">
              <a:solidFill>
                <a:prstClr val="black"/>
              </a:solidFill>
              <a:latin typeface="Calibri" panose="020F0502020204030204"/>
              <a:ea typeface="+mn-ea"/>
            </a:endParaRPr>
          </a:p>
        </p:txBody>
      </p:sp>
      <p:cxnSp>
        <p:nvCxnSpPr>
          <p:cNvPr id="3" name="Connettore a gomito 2">
            <a:extLst>
              <a:ext uri="{FF2B5EF4-FFF2-40B4-BE49-F238E27FC236}">
                <a16:creationId xmlns:a16="http://schemas.microsoft.com/office/drawing/2014/main" id="{F8E461D0-4483-4280-91A5-C7726CD57D52}"/>
              </a:ext>
            </a:extLst>
          </p:cNvPr>
          <p:cNvCxnSpPr>
            <a:cxnSpLocks/>
            <a:stCxn id="39" idx="1"/>
            <a:endCxn id="21" idx="0"/>
          </p:cNvCxnSpPr>
          <p:nvPr/>
        </p:nvCxnSpPr>
        <p:spPr bwMode="auto">
          <a:xfrm rot="10800000" flipV="1">
            <a:off x="2147150" y="2780661"/>
            <a:ext cx="1660071" cy="1712963"/>
          </a:xfrm>
          <a:prstGeom prst="bentConnector2">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Connettore a gomito 40">
            <a:extLst>
              <a:ext uri="{FF2B5EF4-FFF2-40B4-BE49-F238E27FC236}">
                <a16:creationId xmlns:a16="http://schemas.microsoft.com/office/drawing/2014/main" id="{C9446DBB-4F26-412A-A53C-FA822B02CC92}"/>
              </a:ext>
            </a:extLst>
          </p:cNvPr>
          <p:cNvCxnSpPr>
            <a:stCxn id="15" idx="1"/>
            <a:endCxn id="21" idx="3"/>
          </p:cNvCxnSpPr>
          <p:nvPr/>
        </p:nvCxnSpPr>
        <p:spPr bwMode="auto">
          <a:xfrm rot="10800000" flipV="1">
            <a:off x="3057929" y="3139971"/>
            <a:ext cx="3312106" cy="1676819"/>
          </a:xfrm>
          <a:prstGeom prst="bentConnector3">
            <a:avLst>
              <a:gd name="adj1" fmla="val 50000"/>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F1BD7E27-EB03-464E-8EA2-DF1C6638D900}"/>
              </a:ext>
            </a:extLst>
          </p:cNvPr>
          <p:cNvSpPr txBox="1">
            <a:spLocks noChangeArrowheads="1"/>
          </p:cNvSpPr>
          <p:nvPr/>
        </p:nvSpPr>
        <p:spPr bwMode="auto">
          <a:xfrm>
            <a:off x="546100" y="1504082"/>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eaLnBrk="1" hangingPunct="1">
              <a:lnSpc>
                <a:spcPct val="90000"/>
              </a:lnSpc>
              <a:spcBef>
                <a:spcPts val="1000"/>
              </a:spcBef>
              <a:buClrTx/>
              <a:buSzPct val="75000"/>
            </a:pPr>
            <a:r>
              <a:rPr lang="en-US" altLang="it-IT" sz="2200" dirty="0">
                <a:solidFill>
                  <a:srgbClr val="677480"/>
                </a:solidFill>
                <a:latin typeface="Calibri" panose="020F0502020204030204" pitchFamily="34" charset="0"/>
                <a:ea typeface="맑은 고딕" panose="020B0503020000020004" pitchFamily="34" charset="-127"/>
              </a:rPr>
              <a:t>2.3 New methodology to derive flooded areas</a:t>
            </a:r>
          </a:p>
          <a:p>
            <a:pPr eaLnBrk="1" hangingPunct="1">
              <a:lnSpc>
                <a:spcPct val="90000"/>
              </a:lnSpc>
              <a:spcBef>
                <a:spcPts val="1000"/>
              </a:spcBef>
              <a:buClrTx/>
              <a:buSzPct val="75000"/>
              <a:buFontTx/>
              <a:buNone/>
            </a:pPr>
            <a:endParaRPr lang="en-US" altLang="it-IT" sz="2200" dirty="0">
              <a:solidFill>
                <a:srgbClr val="677480"/>
              </a:solidFill>
              <a:latin typeface="Calibri" panose="020F0502020204030204" pitchFamily="34" charset="0"/>
              <a:ea typeface="맑은 고딕" panose="020B0503020000020004" pitchFamily="34" charset="-127"/>
            </a:endParaRPr>
          </a:p>
        </p:txBody>
      </p:sp>
      <p:sp>
        <p:nvSpPr>
          <p:cNvPr id="22531" name="Text Box 2">
            <a:extLst>
              <a:ext uri="{FF2B5EF4-FFF2-40B4-BE49-F238E27FC236}">
                <a16:creationId xmlns:a16="http://schemas.microsoft.com/office/drawing/2014/main" id="{A2959FD3-3F2D-439E-B5B7-DF17E2310C10}"/>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9pPr>
          </a:lstStyle>
          <a:p>
            <a:pPr algn="r" eaLnBrk="1" hangingPunct="1">
              <a:lnSpc>
                <a:spcPct val="80000"/>
              </a:lnSpc>
              <a:spcBef>
                <a:spcPts val="1000"/>
              </a:spcBef>
              <a:buClrTx/>
              <a:buFontTx/>
              <a:buNone/>
            </a:pPr>
            <a:r>
              <a:rPr lang="en-US" altLang="it-IT" sz="1600">
                <a:solidFill>
                  <a:srgbClr val="FFFFFF"/>
                </a:solidFill>
                <a:latin typeface="Calibri" panose="020F0502020204030204" pitchFamily="34" charset="0"/>
                <a:ea typeface="맑은 고딕" panose="020B0503020000020004" pitchFamily="34" charset="-127"/>
              </a:rPr>
              <a:t>User Training Material</a:t>
            </a:r>
          </a:p>
        </p:txBody>
      </p:sp>
      <p:sp>
        <p:nvSpPr>
          <p:cNvPr id="22532" name="Text Box 3">
            <a:extLst>
              <a:ext uri="{FF2B5EF4-FFF2-40B4-BE49-F238E27FC236}">
                <a16:creationId xmlns:a16="http://schemas.microsoft.com/office/drawing/2014/main" id="{F515B347-3BA1-4561-B16B-A16C2838FF43}"/>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buClrTx/>
              <a:buSzPct val="75000"/>
              <a:buFontTx/>
              <a:buNone/>
            </a:pPr>
            <a:r>
              <a:rPr lang="en-US" altLang="it-IT" sz="3000" dirty="0">
                <a:solidFill>
                  <a:srgbClr val="1B9BBE"/>
                </a:solidFill>
              </a:rPr>
              <a:t>2. The EOPEN Platform for flood reduction </a:t>
            </a:r>
          </a:p>
        </p:txBody>
      </p:sp>
      <p:sp>
        <p:nvSpPr>
          <p:cNvPr id="22533" name="Text Box 4">
            <a:extLst>
              <a:ext uri="{FF2B5EF4-FFF2-40B4-BE49-F238E27FC236}">
                <a16:creationId xmlns:a16="http://schemas.microsoft.com/office/drawing/2014/main" id="{2A979D48-8C8C-4E40-8E43-76C9B02E76AF}"/>
              </a:ext>
            </a:extLst>
          </p:cNvPr>
          <p:cNvSpPr txBox="1">
            <a:spLocks noChangeArrowheads="1"/>
          </p:cNvSpPr>
          <p:nvPr/>
        </p:nvSpPr>
        <p:spPr bwMode="auto">
          <a:xfrm>
            <a:off x="546100" y="1844824"/>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marL="342900" indent="-342900" eaLnBrk="1" hangingPunct="1">
              <a:lnSpc>
                <a:spcPct val="90000"/>
              </a:lnSpc>
              <a:spcBef>
                <a:spcPts val="1000"/>
              </a:spcBef>
              <a:buClr>
                <a:srgbClr val="677480"/>
              </a:buClr>
              <a:buSzPct val="75000"/>
              <a:buFont typeface="Arial" panose="020B0604020202020204" pitchFamily="34" charset="0"/>
              <a:buChar char="•"/>
            </a:pPr>
            <a:r>
              <a:rPr lang="en-US" altLang="it-IT" sz="2200" dirty="0">
                <a:solidFill>
                  <a:srgbClr val="677480"/>
                </a:solidFill>
                <a:latin typeface="Calibri" panose="020F0502020204030204" pitchFamily="34" charset="0"/>
                <a:ea typeface="맑은 고딕" panose="020B0503020000020004" pitchFamily="34" charset="-127"/>
              </a:rPr>
              <a:t>Advantages of EOPEN</a:t>
            </a:r>
          </a:p>
        </p:txBody>
      </p:sp>
      <p:graphicFrame>
        <p:nvGraphicFramePr>
          <p:cNvPr id="2" name="Diagramma 1">
            <a:extLst>
              <a:ext uri="{FF2B5EF4-FFF2-40B4-BE49-F238E27FC236}">
                <a16:creationId xmlns:a16="http://schemas.microsoft.com/office/drawing/2014/main" id="{82D69132-991C-4269-B3E6-161C19748609}"/>
              </a:ext>
            </a:extLst>
          </p:cNvPr>
          <p:cNvGraphicFramePr/>
          <p:nvPr/>
        </p:nvGraphicFramePr>
        <p:xfrm>
          <a:off x="4512618" y="1333110"/>
          <a:ext cx="7088865" cy="4581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sellaDiTesto 2">
            <a:extLst>
              <a:ext uri="{FF2B5EF4-FFF2-40B4-BE49-F238E27FC236}">
                <a16:creationId xmlns:a16="http://schemas.microsoft.com/office/drawing/2014/main" id="{C23AEFCC-5228-4326-94CA-A102A5723B67}"/>
              </a:ext>
            </a:extLst>
          </p:cNvPr>
          <p:cNvSpPr txBox="1"/>
          <p:nvPr/>
        </p:nvSpPr>
        <p:spPr>
          <a:xfrm>
            <a:off x="768202" y="2708920"/>
            <a:ext cx="3240360" cy="3385542"/>
          </a:xfrm>
          <a:prstGeom prst="rect">
            <a:avLst/>
          </a:prstGeom>
          <a:noFill/>
        </p:spPr>
        <p:txBody>
          <a:bodyPr wrap="square" rtlCol="0">
            <a:spAutoFit/>
          </a:bodyPr>
          <a:lstStyle/>
          <a:p>
            <a:r>
              <a:rPr lang="it-IT" sz="2200" dirty="0">
                <a:solidFill>
                  <a:srgbClr val="677480"/>
                </a:solidFill>
                <a:latin typeface="Calibri" panose="020F0502020204030204" pitchFamily="34" charset="0"/>
                <a:ea typeface="맑은 고딕" panose="020B0503020000020004" pitchFamily="34" charset="-127"/>
                <a:cs typeface="Noto Sans CJK SC Regular" charset="0"/>
              </a:rPr>
              <a:t>From: </a:t>
            </a:r>
          </a:p>
          <a:p>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Weather</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forecasts</a:t>
            </a:r>
          </a:p>
          <a:p>
            <a:endParaRPr lang="it-IT" dirty="0">
              <a:solidFill>
                <a:schemeClr val="tx1"/>
              </a:solidFill>
            </a:endParaRPr>
          </a:p>
          <a:p>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Hydraulic</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models</a:t>
            </a: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r>
              <a:rPr lang="it-IT" sz="2200" dirty="0">
                <a:solidFill>
                  <a:srgbClr val="677480"/>
                </a:solidFill>
                <a:latin typeface="Calibri" panose="020F0502020204030204" pitchFamily="34" charset="0"/>
                <a:ea typeface="맑은 고딕" panose="020B0503020000020004" pitchFamily="34" charset="-127"/>
                <a:cs typeface="Noto Sans CJK SC Regular" charset="0"/>
              </a:rPr>
              <a:t>Surveys</a:t>
            </a:r>
          </a:p>
        </p:txBody>
      </p:sp>
      <p:sp>
        <p:nvSpPr>
          <p:cNvPr id="4" name="Freccia a destra 3">
            <a:extLst>
              <a:ext uri="{FF2B5EF4-FFF2-40B4-BE49-F238E27FC236}">
                <a16:creationId xmlns:a16="http://schemas.microsoft.com/office/drawing/2014/main" id="{B99D8088-704E-4E84-9A76-54D2C891F14D}"/>
              </a:ext>
            </a:extLst>
          </p:cNvPr>
          <p:cNvSpPr/>
          <p:nvPr/>
        </p:nvSpPr>
        <p:spPr bwMode="auto">
          <a:xfrm rot="5400000">
            <a:off x="1776314" y="3464294"/>
            <a:ext cx="216024" cy="28803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9" name="Freccia a destra 8">
            <a:extLst>
              <a:ext uri="{FF2B5EF4-FFF2-40B4-BE49-F238E27FC236}">
                <a16:creationId xmlns:a16="http://schemas.microsoft.com/office/drawing/2014/main" id="{1DDF15B6-1FF7-4190-9995-8B7E277BB664}"/>
              </a:ext>
            </a:extLst>
          </p:cNvPr>
          <p:cNvSpPr/>
          <p:nvPr/>
        </p:nvSpPr>
        <p:spPr bwMode="auto">
          <a:xfrm rot="5400000">
            <a:off x="758713" y="4697919"/>
            <a:ext cx="1512168" cy="34106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5" name="Freccia in giù 4">
            <a:extLst>
              <a:ext uri="{FF2B5EF4-FFF2-40B4-BE49-F238E27FC236}">
                <a16:creationId xmlns:a16="http://schemas.microsoft.com/office/drawing/2014/main" id="{C70D46AD-D9F6-4B71-8DF0-3E3635E5F770}"/>
              </a:ext>
            </a:extLst>
          </p:cNvPr>
          <p:cNvSpPr/>
          <p:nvPr/>
        </p:nvSpPr>
        <p:spPr bwMode="auto">
          <a:xfrm rot="10800000">
            <a:off x="2693440" y="2420888"/>
            <a:ext cx="792088" cy="3224832"/>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6" name="CasellaDiTesto 5">
            <a:extLst>
              <a:ext uri="{FF2B5EF4-FFF2-40B4-BE49-F238E27FC236}">
                <a16:creationId xmlns:a16="http://schemas.microsoft.com/office/drawing/2014/main" id="{A3B7AC87-B5B2-43AA-A752-1F1515A9F772}"/>
              </a:ext>
            </a:extLst>
          </p:cNvPr>
          <p:cNvSpPr txBox="1"/>
          <p:nvPr/>
        </p:nvSpPr>
        <p:spPr>
          <a:xfrm rot="16200000">
            <a:off x="2521052" y="4316194"/>
            <a:ext cx="1127573" cy="369332"/>
          </a:xfrm>
          <a:prstGeom prst="rect">
            <a:avLst/>
          </a:prstGeom>
          <a:noFill/>
        </p:spPr>
        <p:txBody>
          <a:bodyPr wrap="square" rtlCol="0">
            <a:spAutoFit/>
          </a:bodyPr>
          <a:lstStyle/>
          <a:p>
            <a:r>
              <a:rPr lang="it-IT" dirty="0">
                <a:solidFill>
                  <a:schemeClr val="tx1"/>
                </a:solidFill>
              </a:rPr>
              <a:t>Costs</a:t>
            </a:r>
          </a:p>
        </p:txBody>
      </p:sp>
      <p:sp>
        <p:nvSpPr>
          <p:cNvPr id="12" name="Freccia in giù 11">
            <a:extLst>
              <a:ext uri="{FF2B5EF4-FFF2-40B4-BE49-F238E27FC236}">
                <a16:creationId xmlns:a16="http://schemas.microsoft.com/office/drawing/2014/main" id="{385409A6-615D-4E8A-8283-572347944712}"/>
              </a:ext>
            </a:extLst>
          </p:cNvPr>
          <p:cNvSpPr/>
          <p:nvPr/>
        </p:nvSpPr>
        <p:spPr bwMode="auto">
          <a:xfrm rot="10800000">
            <a:off x="11210041" y="4221088"/>
            <a:ext cx="792088" cy="1424632"/>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3" name="CasellaDiTesto 12">
            <a:extLst>
              <a:ext uri="{FF2B5EF4-FFF2-40B4-BE49-F238E27FC236}">
                <a16:creationId xmlns:a16="http://schemas.microsoft.com/office/drawing/2014/main" id="{A49B4E08-907F-414B-A8A5-5098CC185CA6}"/>
              </a:ext>
            </a:extLst>
          </p:cNvPr>
          <p:cNvSpPr txBox="1"/>
          <p:nvPr/>
        </p:nvSpPr>
        <p:spPr>
          <a:xfrm rot="16200000">
            <a:off x="11097844" y="4885448"/>
            <a:ext cx="1007192" cy="369332"/>
          </a:xfrm>
          <a:prstGeom prst="rect">
            <a:avLst/>
          </a:prstGeom>
          <a:noFill/>
        </p:spPr>
        <p:txBody>
          <a:bodyPr wrap="square" rtlCol="0">
            <a:spAutoFit/>
          </a:bodyPr>
          <a:lstStyle/>
          <a:p>
            <a:r>
              <a:rPr lang="it-IT" dirty="0">
                <a:solidFill>
                  <a:schemeClr val="tx1"/>
                </a:solidFill>
              </a:rPr>
              <a:t>Costs</a:t>
            </a:r>
          </a:p>
        </p:txBody>
      </p:sp>
      <p:sp>
        <p:nvSpPr>
          <p:cNvPr id="14" name="Freccia in giù 13">
            <a:extLst>
              <a:ext uri="{FF2B5EF4-FFF2-40B4-BE49-F238E27FC236}">
                <a16:creationId xmlns:a16="http://schemas.microsoft.com/office/drawing/2014/main" id="{69624E0A-48E2-4EC9-B75A-CA99A5229CCB}"/>
              </a:ext>
            </a:extLst>
          </p:cNvPr>
          <p:cNvSpPr/>
          <p:nvPr/>
        </p:nvSpPr>
        <p:spPr bwMode="auto">
          <a:xfrm rot="10800000">
            <a:off x="3559488" y="2420888"/>
            <a:ext cx="792088" cy="3224832"/>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5" name="CasellaDiTesto 14">
            <a:extLst>
              <a:ext uri="{FF2B5EF4-FFF2-40B4-BE49-F238E27FC236}">
                <a16:creationId xmlns:a16="http://schemas.microsoft.com/office/drawing/2014/main" id="{D65EB705-49AA-482F-9658-C830F3D72CF0}"/>
              </a:ext>
            </a:extLst>
          </p:cNvPr>
          <p:cNvSpPr txBox="1"/>
          <p:nvPr/>
        </p:nvSpPr>
        <p:spPr>
          <a:xfrm rot="16200000">
            <a:off x="3387100" y="4316194"/>
            <a:ext cx="1127573" cy="369332"/>
          </a:xfrm>
          <a:prstGeom prst="rect">
            <a:avLst/>
          </a:prstGeom>
          <a:noFill/>
        </p:spPr>
        <p:txBody>
          <a:bodyPr wrap="square" rtlCol="0">
            <a:spAutoFit/>
          </a:bodyPr>
          <a:lstStyle/>
          <a:p>
            <a:r>
              <a:rPr lang="it-IT" dirty="0">
                <a:solidFill>
                  <a:schemeClr val="tx1"/>
                </a:solidFill>
              </a:rPr>
              <a:t>Time</a:t>
            </a:r>
          </a:p>
        </p:txBody>
      </p:sp>
      <p:sp>
        <p:nvSpPr>
          <p:cNvPr id="16" name="Freccia in giù 15">
            <a:extLst>
              <a:ext uri="{FF2B5EF4-FFF2-40B4-BE49-F238E27FC236}">
                <a16:creationId xmlns:a16="http://schemas.microsoft.com/office/drawing/2014/main" id="{2021A640-C724-4003-B150-87D48197ABDC}"/>
              </a:ext>
            </a:extLst>
          </p:cNvPr>
          <p:cNvSpPr/>
          <p:nvPr/>
        </p:nvSpPr>
        <p:spPr bwMode="auto">
          <a:xfrm rot="10800000">
            <a:off x="10489282" y="4005064"/>
            <a:ext cx="792088" cy="1640656"/>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7" name="CasellaDiTesto 16">
            <a:extLst>
              <a:ext uri="{FF2B5EF4-FFF2-40B4-BE49-F238E27FC236}">
                <a16:creationId xmlns:a16="http://schemas.microsoft.com/office/drawing/2014/main" id="{3FA4B434-AB30-4B7F-A531-14A51D2B24D0}"/>
              </a:ext>
            </a:extLst>
          </p:cNvPr>
          <p:cNvSpPr txBox="1"/>
          <p:nvPr/>
        </p:nvSpPr>
        <p:spPr>
          <a:xfrm rot="16200000">
            <a:off x="10454609" y="4881922"/>
            <a:ext cx="1007191" cy="369332"/>
          </a:xfrm>
          <a:prstGeom prst="rect">
            <a:avLst/>
          </a:prstGeom>
          <a:noFill/>
        </p:spPr>
        <p:txBody>
          <a:bodyPr wrap="square" rtlCol="0">
            <a:spAutoFit/>
          </a:bodyPr>
          <a:lstStyle/>
          <a:p>
            <a:r>
              <a:rPr lang="it-IT" dirty="0">
                <a:solidFill>
                  <a:schemeClr val="tx1"/>
                </a:solidFill>
              </a:rPr>
              <a:t>Time</a:t>
            </a:r>
          </a:p>
        </p:txBody>
      </p:sp>
      <p:sp>
        <p:nvSpPr>
          <p:cNvPr id="7" name="Freccia a destra 6">
            <a:extLst>
              <a:ext uri="{FF2B5EF4-FFF2-40B4-BE49-F238E27FC236}">
                <a16:creationId xmlns:a16="http://schemas.microsoft.com/office/drawing/2014/main" id="{105461F2-1B6E-465F-AF30-E97CE237E77C}"/>
              </a:ext>
            </a:extLst>
          </p:cNvPr>
          <p:cNvSpPr/>
          <p:nvPr/>
        </p:nvSpPr>
        <p:spPr bwMode="auto">
          <a:xfrm>
            <a:off x="4572100" y="3431315"/>
            <a:ext cx="1120249" cy="144040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8" name="CasellaDiTesto 7">
            <a:extLst>
              <a:ext uri="{FF2B5EF4-FFF2-40B4-BE49-F238E27FC236}">
                <a16:creationId xmlns:a16="http://schemas.microsoft.com/office/drawing/2014/main" id="{60A99A52-9017-49C0-BE3C-DBF9A136CD1A}"/>
              </a:ext>
            </a:extLst>
          </p:cNvPr>
          <p:cNvSpPr txBox="1"/>
          <p:nvPr/>
        </p:nvSpPr>
        <p:spPr>
          <a:xfrm>
            <a:off x="10328240" y="1556792"/>
            <a:ext cx="1415202" cy="646331"/>
          </a:xfrm>
          <a:prstGeom prst="rect">
            <a:avLst/>
          </a:prstGeom>
          <a:noFill/>
        </p:spPr>
        <p:txBody>
          <a:bodyPr wrap="square" rtlCol="0">
            <a:spAutoFit/>
          </a:bodyPr>
          <a:lstStyle/>
          <a:p>
            <a:r>
              <a:rPr lang="it-IT" dirty="0">
                <a:solidFill>
                  <a:schemeClr val="tx1"/>
                </a:solidFill>
              </a:rPr>
              <a:t>To: </a:t>
            </a:r>
          </a:p>
          <a:p>
            <a:endParaRPr lang="it-IT"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ADAC0601-EC77-4AC4-A5A0-59325A04DCCB}"/>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2.4 EOPEN capabilities for flood management</a:t>
            </a:r>
          </a:p>
        </p:txBody>
      </p:sp>
      <p:sp>
        <p:nvSpPr>
          <p:cNvPr id="57347" name="Text Box 2">
            <a:extLst>
              <a:ext uri="{FF2B5EF4-FFF2-40B4-BE49-F238E27FC236}">
                <a16:creationId xmlns:a16="http://schemas.microsoft.com/office/drawing/2014/main" id="{AF78FA9E-60D2-48E6-8D20-831FC2C69140}"/>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7348" name="Text Box 3">
            <a:extLst>
              <a:ext uri="{FF2B5EF4-FFF2-40B4-BE49-F238E27FC236}">
                <a16:creationId xmlns:a16="http://schemas.microsoft.com/office/drawing/2014/main" id="{EA13E062-4A7D-475B-B4D3-A7131BE28AC6}"/>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2. The EOPEN Platform for flood reduction </a:t>
            </a:r>
          </a:p>
        </p:txBody>
      </p:sp>
      <p:sp>
        <p:nvSpPr>
          <p:cNvPr id="57349" name="Text Box 4">
            <a:extLst>
              <a:ext uri="{FF2B5EF4-FFF2-40B4-BE49-F238E27FC236}">
                <a16:creationId xmlns:a16="http://schemas.microsoft.com/office/drawing/2014/main" id="{1F986CEF-FA51-4FA0-9D80-5C0C482D914F}"/>
              </a:ext>
            </a:extLst>
          </p:cNvPr>
          <p:cNvSpPr txBox="1">
            <a:spLocks noChangeArrowheads="1"/>
          </p:cNvSpPr>
          <p:nvPr/>
        </p:nvSpPr>
        <p:spPr bwMode="auto">
          <a:xfrm>
            <a:off x="553735" y="1611264"/>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endParaRPr lang="en-US" altLang="it-IT" sz="2200" dirty="0">
              <a:solidFill>
                <a:srgbClr val="677480"/>
              </a:solidFill>
              <a:ea typeface="맑은 고딕" panose="020B0503020000020004" pitchFamily="34" charset="-127"/>
            </a:endParaRPr>
          </a:p>
        </p:txBody>
      </p:sp>
      <p:pic>
        <p:nvPicPr>
          <p:cNvPr id="57351" name="Picture 7">
            <a:extLst>
              <a:ext uri="{FF2B5EF4-FFF2-40B4-BE49-F238E27FC236}">
                <a16:creationId xmlns:a16="http://schemas.microsoft.com/office/drawing/2014/main" id="{FE5DE79E-C18A-4014-BC40-6CC34DBEB5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07" t="24866" r="30705" b="29031"/>
          <a:stretch/>
        </p:blipFill>
        <p:spPr bwMode="auto">
          <a:xfrm>
            <a:off x="611188" y="2193926"/>
            <a:ext cx="4998918"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9561D479-DB7C-4D5C-9B87-45CFA7BE7BF1}"/>
              </a:ext>
            </a:extLst>
          </p:cNvPr>
          <p:cNvPicPr>
            <a:picLocks noChangeAspect="1"/>
          </p:cNvPicPr>
          <p:nvPr/>
        </p:nvPicPr>
        <p:blipFill>
          <a:blip r:embed="rId4"/>
          <a:stretch>
            <a:fillRect/>
          </a:stretch>
        </p:blipFill>
        <p:spPr>
          <a:xfrm>
            <a:off x="7256016" y="2193926"/>
            <a:ext cx="4391472" cy="3293604"/>
          </a:xfrm>
          <a:prstGeom prst="rect">
            <a:avLst/>
          </a:prstGeom>
        </p:spPr>
      </p:pic>
      <p:sp>
        <p:nvSpPr>
          <p:cNvPr id="3" name="Croce 2">
            <a:extLst>
              <a:ext uri="{FF2B5EF4-FFF2-40B4-BE49-F238E27FC236}">
                <a16:creationId xmlns:a16="http://schemas.microsoft.com/office/drawing/2014/main" id="{C66A13A7-189E-4AAF-896D-44602608E293}"/>
              </a:ext>
            </a:extLst>
          </p:cNvPr>
          <p:cNvSpPr/>
          <p:nvPr/>
        </p:nvSpPr>
        <p:spPr bwMode="auto">
          <a:xfrm>
            <a:off x="5736754" y="3284984"/>
            <a:ext cx="1296144" cy="1296144"/>
          </a:xfrm>
          <a:prstGeom prst="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4" name="CasellaDiTesto 3">
            <a:extLst>
              <a:ext uri="{FF2B5EF4-FFF2-40B4-BE49-F238E27FC236}">
                <a16:creationId xmlns:a16="http://schemas.microsoft.com/office/drawing/2014/main" id="{28186420-A00F-45F3-8264-4A4AFA1B748B}"/>
              </a:ext>
            </a:extLst>
          </p:cNvPr>
          <p:cNvSpPr txBox="1"/>
          <p:nvPr/>
        </p:nvSpPr>
        <p:spPr>
          <a:xfrm>
            <a:off x="8329042" y="1789113"/>
            <a:ext cx="2232248" cy="369332"/>
          </a:xfrm>
          <a:prstGeom prst="rect">
            <a:avLst/>
          </a:prstGeom>
          <a:noFill/>
        </p:spPr>
        <p:txBody>
          <a:bodyPr wrap="square" rtlCol="0">
            <a:spAutoFit/>
          </a:bodyPr>
          <a:lstStyle/>
          <a:p>
            <a:r>
              <a:rPr lang="it-IT" dirty="0" err="1">
                <a:solidFill>
                  <a:schemeClr val="tx1"/>
                </a:solidFill>
              </a:rPr>
              <a:t>Secure</a:t>
            </a:r>
            <a:r>
              <a:rPr lang="it-IT" dirty="0">
                <a:solidFill>
                  <a:schemeClr val="tx1"/>
                </a:solidFill>
              </a:rPr>
              <a:t> Storage</a:t>
            </a:r>
          </a:p>
        </p:txBody>
      </p:sp>
      <p:sp>
        <p:nvSpPr>
          <p:cNvPr id="10" name="CasellaDiTesto 9">
            <a:extLst>
              <a:ext uri="{FF2B5EF4-FFF2-40B4-BE49-F238E27FC236}">
                <a16:creationId xmlns:a16="http://schemas.microsoft.com/office/drawing/2014/main" id="{9EDE1FAE-25DD-449E-815D-2CC8B7858571}"/>
              </a:ext>
            </a:extLst>
          </p:cNvPr>
          <p:cNvSpPr txBox="1"/>
          <p:nvPr/>
        </p:nvSpPr>
        <p:spPr>
          <a:xfrm>
            <a:off x="2205323" y="1973779"/>
            <a:ext cx="2232248" cy="369332"/>
          </a:xfrm>
          <a:prstGeom prst="rect">
            <a:avLst/>
          </a:prstGeom>
          <a:noFill/>
        </p:spPr>
        <p:txBody>
          <a:bodyPr wrap="square" rtlCol="0">
            <a:spAutoFit/>
          </a:bodyPr>
          <a:lstStyle/>
          <a:p>
            <a:r>
              <a:rPr lang="it-IT" dirty="0" err="1">
                <a:solidFill>
                  <a:schemeClr val="tx1"/>
                </a:solidFill>
              </a:rPr>
              <a:t>Speedup</a:t>
            </a:r>
            <a:endParaRPr lang="it-IT"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ADAC0601-EC77-4AC4-A5A0-59325A04DCCB}"/>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2.4 EOPEN capabilities for flood management</a:t>
            </a:r>
          </a:p>
        </p:txBody>
      </p:sp>
      <p:sp>
        <p:nvSpPr>
          <p:cNvPr id="57347" name="Text Box 2">
            <a:extLst>
              <a:ext uri="{FF2B5EF4-FFF2-40B4-BE49-F238E27FC236}">
                <a16:creationId xmlns:a16="http://schemas.microsoft.com/office/drawing/2014/main" id="{AF78FA9E-60D2-48E6-8D20-831FC2C69140}"/>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7348" name="Text Box 3">
            <a:extLst>
              <a:ext uri="{FF2B5EF4-FFF2-40B4-BE49-F238E27FC236}">
                <a16:creationId xmlns:a16="http://schemas.microsoft.com/office/drawing/2014/main" id="{EA13E062-4A7D-475B-B4D3-A7131BE28AC6}"/>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2. The EOPEN Platform for flood reduction </a:t>
            </a:r>
          </a:p>
        </p:txBody>
      </p:sp>
      <p:sp>
        <p:nvSpPr>
          <p:cNvPr id="57349" name="Text Box 4">
            <a:extLst>
              <a:ext uri="{FF2B5EF4-FFF2-40B4-BE49-F238E27FC236}">
                <a16:creationId xmlns:a16="http://schemas.microsoft.com/office/drawing/2014/main" id="{1F986CEF-FA51-4FA0-9D80-5C0C482D914F}"/>
              </a:ext>
            </a:extLst>
          </p:cNvPr>
          <p:cNvSpPr txBox="1">
            <a:spLocks noChangeArrowheads="1"/>
          </p:cNvSpPr>
          <p:nvPr/>
        </p:nvSpPr>
        <p:spPr bwMode="auto">
          <a:xfrm>
            <a:off x="553735" y="1611264"/>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 One important advantage of EOPEN is that once a user generate a product can also decide to public the content on the platform for other users, this part permit to save time and money.</a:t>
            </a:r>
          </a:p>
        </p:txBody>
      </p:sp>
      <p:sp>
        <p:nvSpPr>
          <p:cNvPr id="10" name="CasellaDiTesto 9">
            <a:extLst>
              <a:ext uri="{FF2B5EF4-FFF2-40B4-BE49-F238E27FC236}">
                <a16:creationId xmlns:a16="http://schemas.microsoft.com/office/drawing/2014/main" id="{9EDE1FAE-25DD-449E-815D-2CC8B7858571}"/>
              </a:ext>
            </a:extLst>
          </p:cNvPr>
          <p:cNvSpPr txBox="1"/>
          <p:nvPr/>
        </p:nvSpPr>
        <p:spPr>
          <a:xfrm>
            <a:off x="4458088" y="2483131"/>
            <a:ext cx="3564745" cy="369332"/>
          </a:xfrm>
          <a:prstGeom prst="rect">
            <a:avLst/>
          </a:prstGeom>
          <a:noFill/>
        </p:spPr>
        <p:txBody>
          <a:bodyPr wrap="square" rtlCol="0">
            <a:spAutoFit/>
          </a:bodyPr>
          <a:lstStyle/>
          <a:p>
            <a:r>
              <a:rPr lang="it-IT" dirty="0">
                <a:solidFill>
                  <a:schemeClr val="tx1"/>
                </a:solidFill>
              </a:rPr>
              <a:t>Sharing </a:t>
            </a:r>
            <a:r>
              <a:rPr lang="it-IT" dirty="0" err="1">
                <a:solidFill>
                  <a:schemeClr val="tx1"/>
                </a:solidFill>
              </a:rPr>
              <a:t>contents</a:t>
            </a:r>
            <a:r>
              <a:rPr lang="it-IT" dirty="0">
                <a:solidFill>
                  <a:schemeClr val="tx1"/>
                </a:solidFill>
              </a:rPr>
              <a:t> </a:t>
            </a:r>
            <a:r>
              <a:rPr lang="it-IT" dirty="0" err="1">
                <a:solidFill>
                  <a:schemeClr val="tx1"/>
                </a:solidFill>
              </a:rPr>
              <a:t>between</a:t>
            </a:r>
            <a:r>
              <a:rPr lang="it-IT" dirty="0">
                <a:solidFill>
                  <a:schemeClr val="tx1"/>
                </a:solidFill>
              </a:rPr>
              <a:t> users</a:t>
            </a:r>
          </a:p>
        </p:txBody>
      </p:sp>
      <p:pic>
        <p:nvPicPr>
          <p:cNvPr id="5" name="Immagine 4">
            <a:extLst>
              <a:ext uri="{FF2B5EF4-FFF2-40B4-BE49-F238E27FC236}">
                <a16:creationId xmlns:a16="http://schemas.microsoft.com/office/drawing/2014/main" id="{65CE7849-E014-4D31-8999-2A0F03919A14}"/>
              </a:ext>
            </a:extLst>
          </p:cNvPr>
          <p:cNvPicPr>
            <a:picLocks noChangeAspect="1"/>
          </p:cNvPicPr>
          <p:nvPr/>
        </p:nvPicPr>
        <p:blipFill>
          <a:blip r:embed="rId3"/>
          <a:stretch>
            <a:fillRect/>
          </a:stretch>
        </p:blipFill>
        <p:spPr>
          <a:xfrm>
            <a:off x="3883127" y="2895881"/>
            <a:ext cx="4714669" cy="3141148"/>
          </a:xfrm>
          <a:prstGeom prst="rect">
            <a:avLst/>
          </a:prstGeom>
        </p:spPr>
      </p:pic>
    </p:spTree>
    <p:extLst>
      <p:ext uri="{BB962C8B-B14F-4D97-AF65-F5344CB8AC3E}">
        <p14:creationId xmlns:p14="http://schemas.microsoft.com/office/powerpoint/2010/main" val="1515151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D908D6D4-1CFC-4891-8853-5A49ED1AE8A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2.5 </a:t>
            </a:r>
            <a:r>
              <a:rPr lang="it-IT" altLang="it-IT" sz="2200" dirty="0">
                <a:solidFill>
                  <a:srgbClr val="677480"/>
                </a:solidFill>
                <a:ea typeface="맑은 고딕" panose="020B0503020000020004" pitchFamily="34" charset="-127"/>
              </a:rPr>
              <a:t>Satellite </a:t>
            </a:r>
            <a:r>
              <a:rPr lang="it-IT" altLang="it-IT" sz="2200" dirty="0" err="1">
                <a:solidFill>
                  <a:srgbClr val="677480"/>
                </a:solidFill>
                <a:ea typeface="맑은 고딕" panose="020B0503020000020004" pitchFamily="34" charset="-127"/>
              </a:rPr>
              <a:t>imagine</a:t>
            </a:r>
            <a:r>
              <a:rPr lang="it-IT" altLang="it-IT" sz="2200" dirty="0">
                <a:solidFill>
                  <a:srgbClr val="677480"/>
                </a:solidFill>
                <a:ea typeface="맑은 고딕" panose="020B0503020000020004" pitchFamily="34" charset="-127"/>
              </a:rPr>
              <a:t> and water </a:t>
            </a:r>
            <a:r>
              <a:rPr lang="it-IT" altLang="it-IT" sz="2200" dirty="0" err="1">
                <a:solidFill>
                  <a:srgbClr val="677480"/>
                </a:solidFill>
                <a:ea typeface="맑은 고딕" panose="020B0503020000020004" pitchFamily="34" charset="-127"/>
              </a:rPr>
              <a:t>presence</a:t>
            </a:r>
            <a:r>
              <a:rPr lang="it-IT" altLang="it-IT" sz="2200" dirty="0">
                <a:solidFill>
                  <a:srgbClr val="677480"/>
                </a:solidFill>
                <a:ea typeface="맑은 고딕" panose="020B0503020000020004" pitchFamily="34" charset="-127"/>
              </a:rPr>
              <a:t> </a:t>
            </a:r>
            <a:r>
              <a:rPr lang="it-IT" altLang="it-IT" sz="2200" dirty="0" err="1">
                <a:solidFill>
                  <a:srgbClr val="677480"/>
                </a:solidFill>
                <a:ea typeface="맑은 고딕" panose="020B0503020000020004" pitchFamily="34" charset="-127"/>
              </a:rPr>
              <a:t>maps</a:t>
            </a:r>
            <a:endParaRPr lang="it-IT" altLang="it-IT" sz="2200" dirty="0">
              <a:solidFill>
                <a:srgbClr val="677480"/>
              </a:solidFill>
              <a:ea typeface="맑은 고딕" panose="020B0503020000020004" pitchFamily="34" charset="-127"/>
            </a:endParaRP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24579" name="Text Box 2">
            <a:extLst>
              <a:ext uri="{FF2B5EF4-FFF2-40B4-BE49-F238E27FC236}">
                <a16:creationId xmlns:a16="http://schemas.microsoft.com/office/drawing/2014/main" id="{C865319C-F7E6-47B0-AB48-EBF9FB36E72F}"/>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24580" name="Text Box 3">
            <a:extLst>
              <a:ext uri="{FF2B5EF4-FFF2-40B4-BE49-F238E27FC236}">
                <a16:creationId xmlns:a16="http://schemas.microsoft.com/office/drawing/2014/main" id="{11B8384B-957F-41CB-8545-F1447CC80D2C}"/>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2. The EOPEN Platform for flood reduction </a:t>
            </a:r>
          </a:p>
        </p:txBody>
      </p:sp>
      <p:sp>
        <p:nvSpPr>
          <p:cNvPr id="24581" name="Text Box 4">
            <a:extLst>
              <a:ext uri="{FF2B5EF4-FFF2-40B4-BE49-F238E27FC236}">
                <a16:creationId xmlns:a16="http://schemas.microsoft.com/office/drawing/2014/main" id="{EA48FCBD-6858-4B87-8D52-9ECD99CD3606}"/>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Products available and tools for flood risk reduction</a:t>
            </a: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Water Presence Maps (WPM): </a:t>
            </a:r>
            <a:r>
              <a:rPr lang="en-US" altLang="it-IT" sz="2400" dirty="0">
                <a:solidFill>
                  <a:srgbClr val="677480"/>
                </a:solidFill>
                <a:ea typeface="맑은 고딕" panose="020B0503020000020004" pitchFamily="34" charset="-127"/>
              </a:rPr>
              <a:t>maps of the areas covered by water (flooded and non flooded areas)</a:t>
            </a:r>
          </a:p>
          <a:p>
            <a:pPr eaLnBrk="1" hangingPunct="1">
              <a:buClr>
                <a:srgbClr val="677480"/>
              </a:buClr>
              <a:buSzPct val="75000"/>
              <a:buFont typeface="Arial" panose="020B0604020202020204" pitchFamily="34" charset="0"/>
              <a:buChar char="•"/>
            </a:pPr>
            <a:endParaRPr lang="en-US" altLang="it-IT" sz="2200" dirty="0">
              <a:solidFill>
                <a:srgbClr val="677480"/>
              </a:solidFill>
              <a:ea typeface="맑은 고딕" panose="020B0503020000020004" pitchFamily="34" charset="-127"/>
            </a:endParaRP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graphicFrame>
        <p:nvGraphicFramePr>
          <p:cNvPr id="2" name="Diagramma 1">
            <a:extLst>
              <a:ext uri="{FF2B5EF4-FFF2-40B4-BE49-F238E27FC236}">
                <a16:creationId xmlns:a16="http://schemas.microsoft.com/office/drawing/2014/main" id="{B5B8E1E6-EFFF-4279-8151-C5E573AB4A4A}"/>
              </a:ext>
            </a:extLst>
          </p:cNvPr>
          <p:cNvGraphicFramePr/>
          <p:nvPr/>
        </p:nvGraphicFramePr>
        <p:xfrm>
          <a:off x="2928442" y="2193926"/>
          <a:ext cx="8136904" cy="4411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a:extLst>
              <a:ext uri="{FF2B5EF4-FFF2-40B4-BE49-F238E27FC236}">
                <a16:creationId xmlns:a16="http://schemas.microsoft.com/office/drawing/2014/main" id="{BFB866BF-6FF3-4086-93B6-3C8F4E8C22DD}"/>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2.5 </a:t>
            </a:r>
            <a:r>
              <a:rPr lang="it-IT" altLang="it-IT" sz="2200" dirty="0">
                <a:solidFill>
                  <a:srgbClr val="677480"/>
                </a:solidFill>
                <a:ea typeface="맑은 고딕" panose="020B0503020000020004" pitchFamily="34" charset="-127"/>
              </a:rPr>
              <a:t>Satellite </a:t>
            </a:r>
            <a:r>
              <a:rPr lang="it-IT" altLang="it-IT" sz="2200" dirty="0" err="1">
                <a:solidFill>
                  <a:srgbClr val="677480"/>
                </a:solidFill>
                <a:ea typeface="맑은 고딕" panose="020B0503020000020004" pitchFamily="34" charset="-127"/>
              </a:rPr>
              <a:t>imagine</a:t>
            </a:r>
            <a:r>
              <a:rPr lang="it-IT" altLang="it-IT" sz="2200" dirty="0">
                <a:solidFill>
                  <a:srgbClr val="677480"/>
                </a:solidFill>
                <a:ea typeface="맑은 고딕" panose="020B0503020000020004" pitchFamily="34" charset="-127"/>
              </a:rPr>
              <a:t> and water </a:t>
            </a:r>
            <a:r>
              <a:rPr lang="it-IT" altLang="it-IT" sz="2200" dirty="0" err="1">
                <a:solidFill>
                  <a:srgbClr val="677480"/>
                </a:solidFill>
                <a:ea typeface="맑은 고딕" panose="020B0503020000020004" pitchFamily="34" charset="-127"/>
              </a:rPr>
              <a:t>presence</a:t>
            </a:r>
            <a:r>
              <a:rPr lang="it-IT" altLang="it-IT" sz="2200" dirty="0">
                <a:solidFill>
                  <a:srgbClr val="677480"/>
                </a:solidFill>
                <a:ea typeface="맑은 고딕" panose="020B0503020000020004" pitchFamily="34" charset="-127"/>
              </a:rPr>
              <a:t> </a:t>
            </a:r>
            <a:r>
              <a:rPr lang="it-IT" altLang="it-IT" sz="2200" dirty="0" err="1">
                <a:solidFill>
                  <a:srgbClr val="677480"/>
                </a:solidFill>
                <a:ea typeface="맑은 고딕" panose="020B0503020000020004" pitchFamily="34" charset="-127"/>
              </a:rPr>
              <a:t>maps</a:t>
            </a:r>
            <a:endParaRPr lang="it-IT" altLang="it-IT" sz="2200" dirty="0">
              <a:solidFill>
                <a:srgbClr val="677480"/>
              </a:solidFill>
              <a:ea typeface="맑은 고딕" panose="020B0503020000020004" pitchFamily="34" charset="-127"/>
            </a:endParaRPr>
          </a:p>
        </p:txBody>
      </p:sp>
      <p:sp>
        <p:nvSpPr>
          <p:cNvPr id="28675" name="Text Box 2">
            <a:extLst>
              <a:ext uri="{FF2B5EF4-FFF2-40B4-BE49-F238E27FC236}">
                <a16:creationId xmlns:a16="http://schemas.microsoft.com/office/drawing/2014/main" id="{0149A859-C95B-4768-9915-BDC4EA9855CD}"/>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28676" name="Text Box 3">
            <a:extLst>
              <a:ext uri="{FF2B5EF4-FFF2-40B4-BE49-F238E27FC236}">
                <a16:creationId xmlns:a16="http://schemas.microsoft.com/office/drawing/2014/main" id="{9E4AAB21-E6B2-476F-B569-3EE461F6FD30}"/>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2. The EOPEN Platform for flood reduction </a:t>
            </a:r>
          </a:p>
        </p:txBody>
      </p:sp>
      <p:sp>
        <p:nvSpPr>
          <p:cNvPr id="28677" name="Text Box 4">
            <a:extLst>
              <a:ext uri="{FF2B5EF4-FFF2-40B4-BE49-F238E27FC236}">
                <a16:creationId xmlns:a16="http://schemas.microsoft.com/office/drawing/2014/main" id="{D45CD68B-3AAD-43A7-9DB4-0AA07DC3337C}"/>
              </a:ext>
            </a:extLst>
          </p:cNvPr>
          <p:cNvSpPr txBox="1">
            <a:spLocks noChangeArrowheads="1"/>
          </p:cNvSpPr>
          <p:nvPr/>
        </p:nvSpPr>
        <p:spPr bwMode="auto">
          <a:xfrm>
            <a:off x="546100" y="1789113"/>
            <a:ext cx="554355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Products available and tools for flood risk reduction</a:t>
            </a:r>
          </a:p>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Water Presence Maps (WPM): those maps are the output of the water detection algorithm; this algorithm daily search into the catalogue if there is any new S1 or S2 imagine available and from them derive the maps that indicates the presence of water. The output are corrected applying masks to delete waterbodies and other permanent pool from the maps.</a:t>
            </a: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pic>
        <p:nvPicPr>
          <p:cNvPr id="28678" name="Immagine 6">
            <a:extLst>
              <a:ext uri="{FF2B5EF4-FFF2-40B4-BE49-F238E27FC236}">
                <a16:creationId xmlns:a16="http://schemas.microsoft.com/office/drawing/2014/main" id="{EE667586-997A-4213-BE78-36BD36FF4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51" t="18727" r="19289" b="13496"/>
          <a:stretch>
            <a:fillRect/>
          </a:stretch>
        </p:blipFill>
        <p:spPr bwMode="auto">
          <a:xfrm>
            <a:off x="6256411" y="1841465"/>
            <a:ext cx="5543550"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텍스트 개체 틀 2"/>
          <p:cNvSpPr txBox="1">
            <a:spLocks/>
          </p:cNvSpPr>
          <p:nvPr/>
        </p:nvSpPr>
        <p:spPr>
          <a:xfrm>
            <a:off x="546100" y="1284288"/>
            <a:ext cx="5483225" cy="4143375"/>
          </a:xfrm>
          <a:prstGeom prst="rect">
            <a:avLst/>
          </a:prstGeom>
        </p:spPr>
        <p:txBody>
          <a:bodyPr/>
          <a:lstStyle>
            <a:lvl1pPr marL="342900" indent="-342900" algn="l" defTabSz="457200"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3" panose="05040102010807070707" pitchFamily="18" charset="2"/>
              <a:buNone/>
              <a:defRPr/>
            </a:pPr>
            <a:r>
              <a:rPr lang="en-US" altLang="ko-KR" b="1" dirty="0">
                <a:solidFill>
                  <a:srgbClr val="677480"/>
                </a:solidFill>
                <a:ea typeface="MS PGothic" panose="020B0600070205080204" pitchFamily="34" charset="-128"/>
                <a:cs typeface="DejaVu Sans" panose="020B0603030804020204" pitchFamily="34" charset="0"/>
              </a:rPr>
              <a:t>1.  </a:t>
            </a:r>
            <a:r>
              <a:rPr lang="en-US" altLang="ko-KR" b="1" dirty="0">
                <a:solidFill>
                  <a:srgbClr val="677480"/>
                </a:solidFill>
                <a:ea typeface="MS PGothic" panose="020B0600070205080204" pitchFamily="34" charset="-128"/>
                <a:cs typeface="DejaVu Sans" panose="020B0603030804020204" pitchFamily="34" charset="0"/>
              </a:rPr>
              <a:t>Background</a:t>
            </a:r>
          </a:p>
          <a:p>
            <a:pPr marL="514350" indent="-514350">
              <a:buFont typeface="Wingdings 3" panose="05040102010807070707" pitchFamily="18" charset="2"/>
              <a:buAutoNum type="arabicPeriod"/>
              <a:defRPr/>
            </a:pPr>
            <a:endParaRPr lang="en-US" altLang="ko-KR" sz="3000" dirty="0" smtClean="0">
              <a:ea typeface="MS PGothic" panose="020B0600070205080204" pitchFamily="34" charset="-128"/>
              <a:cs typeface="DejaVu Sans" panose="020B0603030804020204" pitchFamily="34" charset="0"/>
            </a:endParaRPr>
          </a:p>
          <a:p>
            <a:pPr marL="514350" indent="-514350">
              <a:buFont typeface="Wingdings 3" panose="05040102010807070707" pitchFamily="18" charset="2"/>
              <a:buAutoNum type="arabicPeriod"/>
              <a:defRPr/>
            </a:pPr>
            <a:endParaRPr lang="en-US" altLang="ko-KR" sz="3000" dirty="0" smtClean="0">
              <a:ea typeface="MS PGothic" panose="020B0600070205080204" pitchFamily="34" charset="-128"/>
              <a:cs typeface="DejaVu Sans" panose="020B0603030804020204" pitchFamily="34" charset="0"/>
            </a:endParaRPr>
          </a:p>
          <a:p>
            <a:pPr marL="0" indent="0">
              <a:buFont typeface="Wingdings 3" panose="05040102010807070707" pitchFamily="18" charset="2"/>
              <a:buNone/>
              <a:defRPr/>
            </a:pPr>
            <a:r>
              <a:rPr lang="en-US" altLang="ko-KR" b="1" dirty="0" smtClean="0">
                <a:solidFill>
                  <a:srgbClr val="677480"/>
                </a:solidFill>
                <a:ea typeface="MS PGothic" panose="020B0600070205080204" pitchFamily="34" charset="-128"/>
                <a:cs typeface="DejaVu Sans" panose="020B0603030804020204" pitchFamily="34" charset="0"/>
              </a:rPr>
              <a:t>2.  The EOPEN Platform </a:t>
            </a:r>
          </a:p>
          <a:p>
            <a:pPr marL="0" indent="0">
              <a:buFont typeface="Wingdings 3" panose="05040102010807070707" pitchFamily="18" charset="2"/>
              <a:buNone/>
              <a:defRPr/>
            </a:pPr>
            <a:r>
              <a:rPr lang="en-US" altLang="ko-KR" b="1" dirty="0" smtClean="0">
                <a:solidFill>
                  <a:srgbClr val="677480"/>
                </a:solidFill>
                <a:ea typeface="MS PGothic" panose="020B0600070205080204" pitchFamily="34" charset="-128"/>
                <a:cs typeface="DejaVu Sans" panose="020B0603030804020204" pitchFamily="34" charset="0"/>
              </a:rPr>
              <a:t>      for flood reduction</a:t>
            </a:r>
            <a:endParaRPr lang="en-US" altLang="ko-KR" sz="3000" dirty="0" smtClean="0">
              <a:ea typeface="MS PGothic" panose="020B0600070205080204" pitchFamily="34" charset="-128"/>
              <a:cs typeface="DejaVu Sans" panose="020B0603030804020204" pitchFamily="34" charset="0"/>
            </a:endParaRPr>
          </a:p>
          <a:p>
            <a:pPr marL="514350" indent="-514350">
              <a:buFont typeface="Wingdings 3" panose="05040102010807070707" pitchFamily="18" charset="2"/>
              <a:buAutoNum type="arabicPeriod"/>
              <a:defRPr/>
            </a:pPr>
            <a:endParaRPr lang="en-US" altLang="ko-KR" sz="3000" dirty="0" smtClean="0">
              <a:ea typeface="MS PGothic" panose="020B0600070205080204" pitchFamily="34" charset="-128"/>
              <a:cs typeface="DejaVu Sans" panose="020B0603030804020204" pitchFamily="34" charset="0"/>
            </a:endParaRPr>
          </a:p>
          <a:p>
            <a:pPr marL="514350" indent="-514350">
              <a:buFont typeface="Wingdings 3" panose="05040102010807070707" pitchFamily="18" charset="2"/>
              <a:buAutoNum type="arabicPeriod"/>
              <a:defRPr/>
            </a:pPr>
            <a:endParaRPr lang="en-US" altLang="ko-KR" sz="3000" dirty="0" smtClean="0">
              <a:ea typeface="MS PGothic" panose="020B0600070205080204" pitchFamily="34" charset="-128"/>
              <a:cs typeface="DejaVu Sans" panose="020B0603030804020204" pitchFamily="34" charset="0"/>
            </a:endParaRPr>
          </a:p>
        </p:txBody>
      </p:sp>
      <p:sp>
        <p:nvSpPr>
          <p:cNvPr id="8194" name="Text Box 1">
            <a:extLst>
              <a:ext uri="{FF2B5EF4-FFF2-40B4-BE49-F238E27FC236}">
                <a16:creationId xmlns:a16="http://schemas.microsoft.com/office/drawing/2014/main" id="{45BEA6F1-F82F-4031-B4C2-C87291EE1579}"/>
              </a:ext>
            </a:extLst>
          </p:cNvPr>
          <p:cNvSpPr txBox="1">
            <a:spLocks noChangeArrowheads="1"/>
          </p:cNvSpPr>
          <p:nvPr/>
        </p:nvSpPr>
        <p:spPr bwMode="auto">
          <a:xfrm>
            <a:off x="546100" y="731838"/>
            <a:ext cx="8277225"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buClrTx/>
              <a:buFontTx/>
              <a:buNone/>
            </a:pPr>
            <a:r>
              <a:rPr lang="en-US" altLang="it-IT" sz="3000">
                <a:solidFill>
                  <a:srgbClr val="1B9BBE"/>
                </a:solidFill>
              </a:rPr>
              <a:t>Table of Contents </a:t>
            </a:r>
          </a:p>
        </p:txBody>
      </p:sp>
      <p:sp>
        <p:nvSpPr>
          <p:cNvPr id="8196" name="Text Box 3">
            <a:extLst>
              <a:ext uri="{FF2B5EF4-FFF2-40B4-BE49-F238E27FC236}">
                <a16:creationId xmlns:a16="http://schemas.microsoft.com/office/drawing/2014/main" id="{E4667A41-CD34-4ABA-96F1-C5533A33BF96}"/>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8199" name="Text Box 6">
            <a:extLst>
              <a:ext uri="{FF2B5EF4-FFF2-40B4-BE49-F238E27FC236}">
                <a16:creationId xmlns:a16="http://schemas.microsoft.com/office/drawing/2014/main" id="{8ECE6E96-B5B8-4A4D-AE16-6E7383A6574A}"/>
              </a:ext>
            </a:extLst>
          </p:cNvPr>
          <p:cNvSpPr txBox="1">
            <a:spLocks noChangeArrowheads="1"/>
          </p:cNvSpPr>
          <p:nvPr/>
        </p:nvSpPr>
        <p:spPr bwMode="auto">
          <a:xfrm>
            <a:off x="6317457" y="1556792"/>
            <a:ext cx="5484812"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9pPr>
          </a:lstStyle>
          <a:p>
            <a:pPr>
              <a:buClrTx/>
              <a:buSzPct val="75000"/>
              <a:buFontTx/>
              <a:buNone/>
            </a:pPr>
            <a:endParaRPr lang="en-US" altLang="it-IT" sz="3000" dirty="0">
              <a:solidFill>
                <a:srgbClr val="1B9BBE"/>
              </a:solidFill>
            </a:endParaRPr>
          </a:p>
        </p:txBody>
      </p:sp>
      <p:sp>
        <p:nvSpPr>
          <p:cNvPr id="9" name="텍스트 개체 틀 2"/>
          <p:cNvSpPr txBox="1">
            <a:spLocks/>
          </p:cNvSpPr>
          <p:nvPr/>
        </p:nvSpPr>
        <p:spPr>
          <a:xfrm>
            <a:off x="6459538" y="1284288"/>
            <a:ext cx="5484812" cy="4143375"/>
          </a:xfrm>
          <a:prstGeom prst="rect">
            <a:avLst/>
          </a:prstGeom>
        </p:spPr>
        <p:txBody>
          <a:bodyPr/>
          <a:lstStyle>
            <a:lvl1pPr marL="342900" indent="-342900" algn="l" defTabSz="457200"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3" panose="05040102010807070707" pitchFamily="18" charset="2"/>
              <a:buNone/>
            </a:pPr>
            <a:r>
              <a:rPr lang="en-US" altLang="ko-KR" b="1" dirty="0">
                <a:solidFill>
                  <a:srgbClr val="677480"/>
                </a:solidFill>
                <a:ea typeface="MS PGothic" panose="020B0600070205080204" pitchFamily="34" charset="-128"/>
                <a:cs typeface="DejaVu Sans" panose="020B0603030804020204" pitchFamily="34" charset="0"/>
              </a:rPr>
              <a:t>3. </a:t>
            </a:r>
            <a:r>
              <a:rPr lang="en-US" altLang="ko-KR" b="1" dirty="0" smtClean="0">
                <a:solidFill>
                  <a:srgbClr val="677480"/>
                </a:solidFill>
                <a:ea typeface="MS PGothic" panose="020B0600070205080204" pitchFamily="34" charset="-128"/>
                <a:cs typeface="DejaVu Sans" panose="020B0603030804020204" pitchFamily="34" charset="0"/>
              </a:rPr>
              <a:t>Practical Training </a:t>
            </a:r>
            <a:endParaRPr lang="en-US" altLang="ko-KR" b="1" dirty="0">
              <a:solidFill>
                <a:srgbClr val="677480"/>
              </a:solidFill>
              <a:ea typeface="MS PGothic" panose="020B0600070205080204" pitchFamily="34" charset="-128"/>
              <a:cs typeface="DejaVu Sans" panose="020B0603030804020204" pitchFamily="34" charset="0"/>
            </a:endParaRPr>
          </a:p>
          <a:p>
            <a:pPr marL="0" indent="0">
              <a:buFont typeface="Wingdings 3" panose="05040102010807070707" pitchFamily="18" charset="2"/>
              <a:buNone/>
            </a:pPr>
            <a:endParaRPr lang="en-US" altLang="ko-KR" sz="3000" dirty="0" smtClean="0">
              <a:ea typeface="MS PGothic" panose="020B0600070205080204" pitchFamily="34" charset="-128"/>
              <a:cs typeface="DejaVu Sans" panose="020B0603030804020204" pitchFamily="34" charset="0"/>
            </a:endParaRPr>
          </a:p>
          <a:p>
            <a:pPr marL="0" indent="0">
              <a:buFont typeface="Wingdings 3" panose="05040102010807070707" pitchFamily="18" charset="2"/>
              <a:buNone/>
            </a:pPr>
            <a:endParaRPr lang="en-US" altLang="ko-KR" sz="3000" dirty="0" smtClean="0">
              <a:ea typeface="MS PGothic" panose="020B0600070205080204" pitchFamily="34" charset="-128"/>
              <a:cs typeface="DejaVu Sans" panose="020B0603030804020204" pitchFamily="34" charset="0"/>
            </a:endParaRPr>
          </a:p>
          <a:p>
            <a:pPr marL="0" indent="0">
              <a:buFont typeface="Wingdings 3" panose="05040102010807070707" pitchFamily="18" charset="2"/>
              <a:buNone/>
            </a:pPr>
            <a:r>
              <a:rPr lang="en-US" altLang="ko-KR" b="1" dirty="0">
                <a:solidFill>
                  <a:srgbClr val="677480"/>
                </a:solidFill>
                <a:ea typeface="MS PGothic" panose="020B0600070205080204" pitchFamily="34" charset="-128"/>
                <a:cs typeface="DejaVu Sans" panose="020B0603030804020204" pitchFamily="34" charset="0"/>
              </a:rPr>
              <a:t>4.  </a:t>
            </a:r>
            <a:r>
              <a:rPr lang="en-US" altLang="ko-KR" b="1" dirty="0" smtClean="0">
                <a:solidFill>
                  <a:srgbClr val="677480"/>
                </a:solidFill>
                <a:ea typeface="MS PGothic" panose="020B0600070205080204" pitchFamily="34" charset="-128"/>
                <a:cs typeface="DejaVu Sans" panose="020B0603030804020204" pitchFamily="34" charset="0"/>
              </a:rPr>
              <a:t>Visualization</a:t>
            </a:r>
            <a:endParaRPr lang="en-US" altLang="ko-KR" b="1" dirty="0">
              <a:solidFill>
                <a:srgbClr val="677480"/>
              </a:solidFill>
              <a:ea typeface="MS PGothic" panose="020B0600070205080204" pitchFamily="34" charset="-128"/>
              <a:cs typeface="DejaVu Sans" panose="020B0603030804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a:extLst>
              <a:ext uri="{FF2B5EF4-FFF2-40B4-BE49-F238E27FC236}">
                <a16:creationId xmlns:a16="http://schemas.microsoft.com/office/drawing/2014/main" id="{7D29426D-97D3-47F4-A732-E0AC5CD472F2}"/>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2.5 </a:t>
            </a:r>
            <a:r>
              <a:rPr lang="it-IT" altLang="it-IT" sz="2200" dirty="0">
                <a:solidFill>
                  <a:srgbClr val="677480"/>
                </a:solidFill>
                <a:ea typeface="맑은 고딕" panose="020B0503020000020004" pitchFamily="34" charset="-127"/>
              </a:rPr>
              <a:t>Satellite </a:t>
            </a:r>
            <a:r>
              <a:rPr lang="it-IT" altLang="it-IT" sz="2200" dirty="0" err="1">
                <a:solidFill>
                  <a:srgbClr val="677480"/>
                </a:solidFill>
                <a:ea typeface="맑은 고딕" panose="020B0503020000020004" pitchFamily="34" charset="-127"/>
              </a:rPr>
              <a:t>imagine</a:t>
            </a:r>
            <a:r>
              <a:rPr lang="it-IT" altLang="it-IT" sz="2200" dirty="0">
                <a:solidFill>
                  <a:srgbClr val="677480"/>
                </a:solidFill>
                <a:ea typeface="맑은 고딕" panose="020B0503020000020004" pitchFamily="34" charset="-127"/>
              </a:rPr>
              <a:t> and water </a:t>
            </a:r>
            <a:r>
              <a:rPr lang="it-IT" altLang="it-IT" sz="2200" dirty="0" err="1">
                <a:solidFill>
                  <a:srgbClr val="677480"/>
                </a:solidFill>
                <a:ea typeface="맑은 고딕" panose="020B0503020000020004" pitchFamily="34" charset="-127"/>
              </a:rPr>
              <a:t>presence</a:t>
            </a:r>
            <a:r>
              <a:rPr lang="it-IT" altLang="it-IT" sz="2200" dirty="0">
                <a:solidFill>
                  <a:srgbClr val="677480"/>
                </a:solidFill>
                <a:ea typeface="맑은 고딕" panose="020B0503020000020004" pitchFamily="34" charset="-127"/>
              </a:rPr>
              <a:t> </a:t>
            </a:r>
            <a:r>
              <a:rPr lang="it-IT" altLang="it-IT" sz="2200" dirty="0" err="1">
                <a:solidFill>
                  <a:srgbClr val="677480"/>
                </a:solidFill>
                <a:ea typeface="맑은 고딕" panose="020B0503020000020004" pitchFamily="34" charset="-127"/>
              </a:rPr>
              <a:t>maps</a:t>
            </a:r>
            <a:endParaRPr lang="it-IT" altLang="it-IT" sz="2200" dirty="0">
              <a:solidFill>
                <a:srgbClr val="677480"/>
              </a:solidFill>
              <a:ea typeface="맑은 고딕" panose="020B0503020000020004" pitchFamily="34" charset="-127"/>
            </a:endParaRPr>
          </a:p>
        </p:txBody>
      </p:sp>
      <p:sp>
        <p:nvSpPr>
          <p:cNvPr id="36867" name="Text Box 2">
            <a:extLst>
              <a:ext uri="{FF2B5EF4-FFF2-40B4-BE49-F238E27FC236}">
                <a16:creationId xmlns:a16="http://schemas.microsoft.com/office/drawing/2014/main" id="{5E5F51FD-6F13-4BA2-A8B2-35F58146DBB9}"/>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36868" name="Text Box 3">
            <a:extLst>
              <a:ext uri="{FF2B5EF4-FFF2-40B4-BE49-F238E27FC236}">
                <a16:creationId xmlns:a16="http://schemas.microsoft.com/office/drawing/2014/main" id="{9FA6217D-0991-46CE-932E-03370BE433C5}"/>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2. The EOPEN Platform for flood reduction </a:t>
            </a:r>
          </a:p>
        </p:txBody>
      </p:sp>
      <p:sp>
        <p:nvSpPr>
          <p:cNvPr id="36869" name="Text Box 4">
            <a:extLst>
              <a:ext uri="{FF2B5EF4-FFF2-40B4-BE49-F238E27FC236}">
                <a16:creationId xmlns:a16="http://schemas.microsoft.com/office/drawing/2014/main" id="{6D728F4A-FB25-4F18-8AED-6651EB63F885}"/>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EOPEN, flowchart to derive a WPM (water presence map)</a:t>
            </a:r>
          </a:p>
        </p:txBody>
      </p:sp>
      <p:sp>
        <p:nvSpPr>
          <p:cNvPr id="36870" name="CasellaDiTesto 1">
            <a:extLst>
              <a:ext uri="{FF2B5EF4-FFF2-40B4-BE49-F238E27FC236}">
                <a16:creationId xmlns:a16="http://schemas.microsoft.com/office/drawing/2014/main" id="{9F861F9B-9129-4835-982B-A6F2AF985938}"/>
              </a:ext>
            </a:extLst>
          </p:cNvPr>
          <p:cNvSpPr txBox="1">
            <a:spLocks noChangeArrowheads="1"/>
          </p:cNvSpPr>
          <p:nvPr/>
        </p:nvSpPr>
        <p:spPr bwMode="auto">
          <a:xfrm>
            <a:off x="846138" y="2492375"/>
            <a:ext cx="2305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a:solidFill>
                  <a:schemeClr val="tx1"/>
                </a:solidFill>
              </a:rPr>
              <a:t>Permanent water bodies masks</a:t>
            </a:r>
          </a:p>
        </p:txBody>
      </p:sp>
      <p:sp>
        <p:nvSpPr>
          <p:cNvPr id="36871" name="Freccia a destra 2">
            <a:extLst>
              <a:ext uri="{FF2B5EF4-FFF2-40B4-BE49-F238E27FC236}">
                <a16:creationId xmlns:a16="http://schemas.microsoft.com/office/drawing/2014/main" id="{8E962639-B813-4BB4-A2A4-87EA1D6E05C2}"/>
              </a:ext>
            </a:extLst>
          </p:cNvPr>
          <p:cNvSpPr>
            <a:spLocks noChangeArrowheads="1"/>
          </p:cNvSpPr>
          <p:nvPr/>
        </p:nvSpPr>
        <p:spPr bwMode="auto">
          <a:xfrm>
            <a:off x="3451225" y="2527300"/>
            <a:ext cx="2428875" cy="576263"/>
          </a:xfrm>
          <a:prstGeom prst="rightArrow">
            <a:avLst>
              <a:gd name="adj1" fmla="val 50000"/>
              <a:gd name="adj2" fmla="val 49954"/>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it-IT" altLang="it-IT"/>
          </a:p>
        </p:txBody>
      </p:sp>
      <p:pic>
        <p:nvPicPr>
          <p:cNvPr id="36872" name="Immagine 4">
            <a:extLst>
              <a:ext uri="{FF2B5EF4-FFF2-40B4-BE49-F238E27FC236}">
                <a16:creationId xmlns:a16="http://schemas.microsoft.com/office/drawing/2014/main" id="{A889B290-B7F2-4F98-ABD2-F9D038D20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638" y="2095500"/>
            <a:ext cx="2651125"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Freccia a destra 5">
            <a:extLst>
              <a:ext uri="{FF2B5EF4-FFF2-40B4-BE49-F238E27FC236}">
                <a16:creationId xmlns:a16="http://schemas.microsoft.com/office/drawing/2014/main" id="{DCDC97CD-C953-4E62-BDDE-F7D26025CF44}"/>
              </a:ext>
            </a:extLst>
          </p:cNvPr>
          <p:cNvSpPr>
            <a:spLocks noChangeArrowheads="1"/>
          </p:cNvSpPr>
          <p:nvPr/>
        </p:nvSpPr>
        <p:spPr bwMode="auto">
          <a:xfrm>
            <a:off x="3530600" y="4346575"/>
            <a:ext cx="2430463" cy="576263"/>
          </a:xfrm>
          <a:prstGeom prst="rightArrow">
            <a:avLst>
              <a:gd name="adj1" fmla="val 50000"/>
              <a:gd name="adj2" fmla="val 49987"/>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it-IT" altLang="it-IT"/>
          </a:p>
        </p:txBody>
      </p:sp>
      <p:sp>
        <p:nvSpPr>
          <p:cNvPr id="36874" name="CasellaDiTesto 6">
            <a:extLst>
              <a:ext uri="{FF2B5EF4-FFF2-40B4-BE49-F238E27FC236}">
                <a16:creationId xmlns:a16="http://schemas.microsoft.com/office/drawing/2014/main" id="{B41FBC2F-056B-4D0D-BD61-A2B2D6926F03}"/>
              </a:ext>
            </a:extLst>
          </p:cNvPr>
          <p:cNvSpPr txBox="1">
            <a:spLocks noChangeArrowheads="1"/>
          </p:cNvSpPr>
          <p:nvPr/>
        </p:nvSpPr>
        <p:spPr bwMode="auto">
          <a:xfrm>
            <a:off x="984250" y="4346575"/>
            <a:ext cx="2166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a:solidFill>
                  <a:schemeClr val="tx1"/>
                </a:solidFill>
              </a:rPr>
              <a:t>SAR and Optical imagine</a:t>
            </a:r>
          </a:p>
        </p:txBody>
      </p:sp>
      <p:sp>
        <p:nvSpPr>
          <p:cNvPr id="36875" name="Freccia in giù 7">
            <a:extLst>
              <a:ext uri="{FF2B5EF4-FFF2-40B4-BE49-F238E27FC236}">
                <a16:creationId xmlns:a16="http://schemas.microsoft.com/office/drawing/2014/main" id="{80AD4628-4907-46AE-97F1-DFE650DCB14B}"/>
              </a:ext>
            </a:extLst>
          </p:cNvPr>
          <p:cNvSpPr>
            <a:spLocks noChangeArrowheads="1"/>
          </p:cNvSpPr>
          <p:nvPr/>
        </p:nvSpPr>
        <p:spPr bwMode="auto">
          <a:xfrm rot="3068371">
            <a:off x="8817769" y="3207544"/>
            <a:ext cx="754062" cy="768350"/>
          </a:xfrm>
          <a:prstGeom prst="downArrow">
            <a:avLst>
              <a:gd name="adj1" fmla="val 50000"/>
              <a:gd name="adj2" fmla="val 50023"/>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it-IT" altLang="it-IT"/>
          </a:p>
        </p:txBody>
      </p:sp>
      <p:sp>
        <p:nvSpPr>
          <p:cNvPr id="36876" name="CasellaDiTesto 8">
            <a:extLst>
              <a:ext uri="{FF2B5EF4-FFF2-40B4-BE49-F238E27FC236}">
                <a16:creationId xmlns:a16="http://schemas.microsoft.com/office/drawing/2014/main" id="{BB5887E0-3801-4944-B91D-CE78A7E3253E}"/>
              </a:ext>
            </a:extLst>
          </p:cNvPr>
          <p:cNvSpPr txBox="1">
            <a:spLocks noChangeArrowheads="1"/>
          </p:cNvSpPr>
          <p:nvPr/>
        </p:nvSpPr>
        <p:spPr bwMode="auto">
          <a:xfrm>
            <a:off x="9621838" y="2643188"/>
            <a:ext cx="1955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a:solidFill>
                  <a:schemeClr val="tx1"/>
                </a:solidFill>
              </a:rPr>
              <a:t>Other specifc mask and tresholds </a:t>
            </a:r>
          </a:p>
        </p:txBody>
      </p:sp>
      <p:sp>
        <p:nvSpPr>
          <p:cNvPr id="36877" name="Rettangolo 10">
            <a:extLst>
              <a:ext uri="{FF2B5EF4-FFF2-40B4-BE49-F238E27FC236}">
                <a16:creationId xmlns:a16="http://schemas.microsoft.com/office/drawing/2014/main" id="{A75DCA0B-5F08-4DA3-A3CE-03EFDA0474C1}"/>
              </a:ext>
            </a:extLst>
          </p:cNvPr>
          <p:cNvSpPr>
            <a:spLocks noChangeArrowheads="1"/>
          </p:cNvSpPr>
          <p:nvPr/>
        </p:nvSpPr>
        <p:spPr bwMode="auto">
          <a:xfrm>
            <a:off x="546100" y="2185988"/>
            <a:ext cx="11239500" cy="3546475"/>
          </a:xfrm>
          <a:prstGeom prst="rect">
            <a:avLst/>
          </a:prstGeom>
          <a:noFill/>
          <a:ln w="762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Times New Roman" panose="02020603050405020304" pitchFamily="18" charset="0"/>
              <a:buNone/>
            </a:pPr>
            <a:endParaRPr lang="it-IT" altLang="it-IT"/>
          </a:p>
        </p:txBody>
      </p:sp>
      <p:sp>
        <p:nvSpPr>
          <p:cNvPr id="36878" name="CasellaDiTesto 11">
            <a:extLst>
              <a:ext uri="{FF2B5EF4-FFF2-40B4-BE49-F238E27FC236}">
                <a16:creationId xmlns:a16="http://schemas.microsoft.com/office/drawing/2014/main" id="{0F8E8465-CE3E-4610-B7B6-006CD6488054}"/>
              </a:ext>
            </a:extLst>
          </p:cNvPr>
          <p:cNvSpPr txBox="1">
            <a:spLocks noChangeArrowheads="1"/>
          </p:cNvSpPr>
          <p:nvPr/>
        </p:nvSpPr>
        <p:spPr bwMode="auto">
          <a:xfrm>
            <a:off x="9313863" y="1847850"/>
            <a:ext cx="2257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a:solidFill>
                  <a:srgbClr val="FF0000"/>
                </a:solidFill>
              </a:rPr>
              <a:t>WPM Workflow</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73DCCF0A-0B79-4464-B1B7-3D8005ED458C}"/>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2.6 Social media data</a:t>
            </a:r>
          </a:p>
        </p:txBody>
      </p:sp>
      <p:sp>
        <p:nvSpPr>
          <p:cNvPr id="32771" name="Text Box 2">
            <a:extLst>
              <a:ext uri="{FF2B5EF4-FFF2-40B4-BE49-F238E27FC236}">
                <a16:creationId xmlns:a16="http://schemas.microsoft.com/office/drawing/2014/main" id="{8653E97A-1265-42E4-8402-9D8266ADD70A}"/>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32772" name="Text Box 3">
            <a:extLst>
              <a:ext uri="{FF2B5EF4-FFF2-40B4-BE49-F238E27FC236}">
                <a16:creationId xmlns:a16="http://schemas.microsoft.com/office/drawing/2014/main" id="{3A01DAA8-617A-418C-894B-391234A70C7E}"/>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2. The EOPEN Platform for flood reduction </a:t>
            </a:r>
          </a:p>
        </p:txBody>
      </p:sp>
      <p:sp>
        <p:nvSpPr>
          <p:cNvPr id="32773" name="Text Box 4">
            <a:extLst>
              <a:ext uri="{FF2B5EF4-FFF2-40B4-BE49-F238E27FC236}">
                <a16:creationId xmlns:a16="http://schemas.microsoft.com/office/drawing/2014/main" id="{E08622CA-2161-44A1-BFA1-93883A0BCE91}"/>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ground truth are the feedback from the territory. EOPEN platform can every day scan the web to derive data from social media, in this case tweets, to provide more information about the situation.</a:t>
            </a: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pic>
        <p:nvPicPr>
          <p:cNvPr id="32774" name="Immagine 1">
            <a:extLst>
              <a:ext uri="{FF2B5EF4-FFF2-40B4-BE49-F238E27FC236}">
                <a16:creationId xmlns:a16="http://schemas.microsoft.com/office/drawing/2014/main" id="{39DE3B1B-92AA-4B5E-9C0F-5EA0D80C5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327" t="34250" r="39369" b="16402"/>
          <a:stretch>
            <a:fillRect/>
          </a:stretch>
        </p:blipFill>
        <p:spPr bwMode="auto">
          <a:xfrm>
            <a:off x="7670800" y="2609850"/>
            <a:ext cx="38163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Immagine 2">
            <a:extLst>
              <a:ext uri="{FF2B5EF4-FFF2-40B4-BE49-F238E27FC236}">
                <a16:creationId xmlns:a16="http://schemas.microsoft.com/office/drawing/2014/main" id="{38543658-31FC-4874-95E8-C8FDAA981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289" t="22701" r="2782" b="16882"/>
          <a:stretch>
            <a:fillRect/>
          </a:stretch>
        </p:blipFill>
        <p:spPr bwMode="auto">
          <a:xfrm>
            <a:off x="407988" y="2944813"/>
            <a:ext cx="6913562"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ADAC0601-EC77-4AC4-A5A0-59325A04DCCB}"/>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pPr>
            <a:r>
              <a:rPr lang="en-US" altLang="it-IT" sz="2200" dirty="0">
                <a:solidFill>
                  <a:srgbClr val="677480"/>
                </a:solidFill>
                <a:ea typeface="맑은 고딕" panose="020B0503020000020004" pitchFamily="34" charset="-127"/>
              </a:rPr>
              <a:t>3.1 WORKFLOWS</a:t>
            </a:r>
          </a:p>
        </p:txBody>
      </p:sp>
      <p:sp>
        <p:nvSpPr>
          <p:cNvPr id="57347" name="Text Box 2">
            <a:extLst>
              <a:ext uri="{FF2B5EF4-FFF2-40B4-BE49-F238E27FC236}">
                <a16:creationId xmlns:a16="http://schemas.microsoft.com/office/drawing/2014/main" id="{AF78FA9E-60D2-48E6-8D20-831FC2C69140}"/>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7348" name="Text Box 3">
            <a:extLst>
              <a:ext uri="{FF2B5EF4-FFF2-40B4-BE49-F238E27FC236}">
                <a16:creationId xmlns:a16="http://schemas.microsoft.com/office/drawing/2014/main" id="{EA13E062-4A7D-475B-B4D3-A7131BE28AC6}"/>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57349" name="Text Box 4">
            <a:extLst>
              <a:ext uri="{FF2B5EF4-FFF2-40B4-BE49-F238E27FC236}">
                <a16:creationId xmlns:a16="http://schemas.microsoft.com/office/drawing/2014/main" id="{1F986CEF-FA51-4FA0-9D80-5C0C482D914F}"/>
              </a:ext>
            </a:extLst>
          </p:cNvPr>
          <p:cNvSpPr txBox="1">
            <a:spLocks noChangeArrowheads="1"/>
          </p:cNvSpPr>
          <p:nvPr/>
        </p:nvSpPr>
        <p:spPr bwMode="auto">
          <a:xfrm>
            <a:off x="525537" y="1828523"/>
            <a:ext cx="7515473"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platform most important feature is the ASB.</a:t>
            </a:r>
          </a:p>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ASB is a framework enabling platform and application agnostic solution for implementing complex processing chains over globally distributed processing and data resources.</a:t>
            </a:r>
          </a:p>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ASB provides a “low coding” solution to develop a data processing facility based on orchestrated workflows.</a:t>
            </a:r>
          </a:p>
        </p:txBody>
      </p:sp>
      <p:pic>
        <p:nvPicPr>
          <p:cNvPr id="2" name="Immagine 1">
            <a:extLst>
              <a:ext uri="{FF2B5EF4-FFF2-40B4-BE49-F238E27FC236}">
                <a16:creationId xmlns:a16="http://schemas.microsoft.com/office/drawing/2014/main" id="{3643AFD9-3A56-4A5C-9F6F-A283E9CC1340}"/>
              </a:ext>
            </a:extLst>
          </p:cNvPr>
          <p:cNvPicPr>
            <a:picLocks noChangeAspect="1"/>
          </p:cNvPicPr>
          <p:nvPr/>
        </p:nvPicPr>
        <p:blipFill rotWithShape="1">
          <a:blip r:embed="rId3"/>
          <a:srcRect l="30510" t="24745" r="36416" b="11482"/>
          <a:stretch/>
        </p:blipFill>
        <p:spPr>
          <a:xfrm>
            <a:off x="8041010" y="1490663"/>
            <a:ext cx="4032448" cy="4373562"/>
          </a:xfrm>
          <a:prstGeom prst="rect">
            <a:avLst/>
          </a:prstGeom>
        </p:spPr>
      </p:pic>
    </p:spTree>
    <p:extLst>
      <p:ext uri="{BB962C8B-B14F-4D97-AF65-F5344CB8AC3E}">
        <p14:creationId xmlns:p14="http://schemas.microsoft.com/office/powerpoint/2010/main" val="1923303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a:extLst>
              <a:ext uri="{FF2B5EF4-FFF2-40B4-BE49-F238E27FC236}">
                <a16:creationId xmlns:a16="http://schemas.microsoft.com/office/drawing/2014/main" id="{04737DCD-E3A5-4040-8B40-73150B9C85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3.3 EOPEN Event detection module</a:t>
            </a:r>
          </a:p>
        </p:txBody>
      </p:sp>
      <p:sp>
        <p:nvSpPr>
          <p:cNvPr id="47107" name="Text Box 2">
            <a:extLst>
              <a:ext uri="{FF2B5EF4-FFF2-40B4-BE49-F238E27FC236}">
                <a16:creationId xmlns:a16="http://schemas.microsoft.com/office/drawing/2014/main" id="{A76B5752-CF82-42CD-BD5B-6B6DD2804446}"/>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7108" name="Text Box 3">
            <a:extLst>
              <a:ext uri="{FF2B5EF4-FFF2-40B4-BE49-F238E27FC236}">
                <a16:creationId xmlns:a16="http://schemas.microsoft.com/office/drawing/2014/main" id="{BEE64094-81EE-4913-BB9A-27662EFEEFFC}"/>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7109" name="Text Box 4">
            <a:extLst>
              <a:ext uri="{FF2B5EF4-FFF2-40B4-BE49-F238E27FC236}">
                <a16:creationId xmlns:a16="http://schemas.microsoft.com/office/drawing/2014/main" id="{B90E6A1D-E94E-4732-880D-54B902709105}"/>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Inside the platform exists many different workflows defined by users or created by the EOPEN team. One of this workflows already implemented inside EOPEN is the Event detection module; this module send a notification every time a rain threshold is exceed.</a:t>
            </a:r>
          </a:p>
        </p:txBody>
      </p:sp>
      <p:sp>
        <p:nvSpPr>
          <p:cNvPr id="2" name="CasellaDiTesto 1">
            <a:extLst>
              <a:ext uri="{FF2B5EF4-FFF2-40B4-BE49-F238E27FC236}">
                <a16:creationId xmlns:a16="http://schemas.microsoft.com/office/drawing/2014/main" id="{C81CB5D9-7609-4D7A-8EAB-6FAA2CCA32B4}"/>
              </a:ext>
            </a:extLst>
          </p:cNvPr>
          <p:cNvSpPr txBox="1"/>
          <p:nvPr/>
        </p:nvSpPr>
        <p:spPr>
          <a:xfrm>
            <a:off x="336154" y="3729806"/>
            <a:ext cx="2232248" cy="923330"/>
          </a:xfrm>
          <a:prstGeom prst="rect">
            <a:avLst/>
          </a:prstGeom>
          <a:noFill/>
        </p:spPr>
        <p:txBody>
          <a:bodyPr wrap="square" rtlCol="0">
            <a:spAutoFit/>
          </a:bodyPr>
          <a:lstStyle/>
          <a:p>
            <a:r>
              <a:rPr lang="it-IT" dirty="0">
                <a:solidFill>
                  <a:schemeClr val="tx1"/>
                </a:solidFill>
              </a:rPr>
              <a:t>EOPEN, last </a:t>
            </a:r>
            <a:r>
              <a:rPr lang="it-IT" dirty="0" err="1">
                <a:solidFill>
                  <a:schemeClr val="tx1"/>
                </a:solidFill>
              </a:rPr>
              <a:t>Hirlam</a:t>
            </a:r>
            <a:r>
              <a:rPr lang="it-IT" dirty="0">
                <a:solidFill>
                  <a:schemeClr val="tx1"/>
                </a:solidFill>
              </a:rPr>
              <a:t> forecast on the </a:t>
            </a:r>
            <a:r>
              <a:rPr lang="it-IT" dirty="0" err="1">
                <a:solidFill>
                  <a:schemeClr val="tx1"/>
                </a:solidFill>
              </a:rPr>
              <a:t>platform</a:t>
            </a:r>
            <a:endParaRPr lang="it-IT" dirty="0">
              <a:solidFill>
                <a:schemeClr val="tx1"/>
              </a:solidFill>
            </a:endParaRPr>
          </a:p>
        </p:txBody>
      </p:sp>
      <p:sp>
        <p:nvSpPr>
          <p:cNvPr id="3" name="Freccia a destra 2">
            <a:extLst>
              <a:ext uri="{FF2B5EF4-FFF2-40B4-BE49-F238E27FC236}">
                <a16:creationId xmlns:a16="http://schemas.microsoft.com/office/drawing/2014/main" id="{DA05B753-84F3-4640-9631-12BFA0DE1C16}"/>
              </a:ext>
            </a:extLst>
          </p:cNvPr>
          <p:cNvSpPr/>
          <p:nvPr/>
        </p:nvSpPr>
        <p:spPr bwMode="auto">
          <a:xfrm>
            <a:off x="2597599" y="3939442"/>
            <a:ext cx="1512168" cy="153307"/>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8" name="CasellaDiTesto 7">
            <a:extLst>
              <a:ext uri="{FF2B5EF4-FFF2-40B4-BE49-F238E27FC236}">
                <a16:creationId xmlns:a16="http://schemas.microsoft.com/office/drawing/2014/main" id="{8B07BCA9-F797-443B-9ACE-D22CDA3EE6B5}"/>
              </a:ext>
            </a:extLst>
          </p:cNvPr>
          <p:cNvSpPr txBox="1"/>
          <p:nvPr/>
        </p:nvSpPr>
        <p:spPr>
          <a:xfrm>
            <a:off x="4414558" y="3822139"/>
            <a:ext cx="3332621" cy="646331"/>
          </a:xfrm>
          <a:prstGeom prst="rect">
            <a:avLst/>
          </a:prstGeom>
          <a:noFill/>
        </p:spPr>
        <p:txBody>
          <a:bodyPr wrap="square" rtlCol="0">
            <a:spAutoFit/>
          </a:bodyPr>
          <a:lstStyle/>
          <a:p>
            <a:r>
              <a:rPr lang="it-IT" dirty="0">
                <a:solidFill>
                  <a:schemeClr val="tx1"/>
                </a:solidFill>
              </a:rPr>
              <a:t>EOPEN </a:t>
            </a:r>
            <a:r>
              <a:rPr lang="it-IT" dirty="0" err="1">
                <a:solidFill>
                  <a:schemeClr val="tx1"/>
                </a:solidFill>
              </a:rPr>
              <a:t>will</a:t>
            </a:r>
            <a:r>
              <a:rPr lang="it-IT" dirty="0">
                <a:solidFill>
                  <a:schemeClr val="tx1"/>
                </a:solidFill>
              </a:rPr>
              <a:t> check </a:t>
            </a:r>
            <a:r>
              <a:rPr lang="it-IT" dirty="0" err="1">
                <a:solidFill>
                  <a:schemeClr val="tx1"/>
                </a:solidFill>
              </a:rPr>
              <a:t>Precipitation</a:t>
            </a:r>
            <a:r>
              <a:rPr lang="it-IT" dirty="0">
                <a:solidFill>
                  <a:schemeClr val="tx1"/>
                </a:solidFill>
              </a:rPr>
              <a:t> </a:t>
            </a:r>
            <a:r>
              <a:rPr lang="it-IT" dirty="0" err="1">
                <a:solidFill>
                  <a:schemeClr val="tx1"/>
                </a:solidFill>
              </a:rPr>
              <a:t>tresholds</a:t>
            </a:r>
            <a:r>
              <a:rPr lang="it-IT" dirty="0">
                <a:solidFill>
                  <a:schemeClr val="tx1"/>
                </a:solidFill>
              </a:rPr>
              <a:t> </a:t>
            </a:r>
          </a:p>
        </p:txBody>
      </p:sp>
      <p:sp>
        <p:nvSpPr>
          <p:cNvPr id="9" name="Freccia a destra 8">
            <a:extLst>
              <a:ext uri="{FF2B5EF4-FFF2-40B4-BE49-F238E27FC236}">
                <a16:creationId xmlns:a16="http://schemas.microsoft.com/office/drawing/2014/main" id="{EE3C9D29-F090-481B-BE8E-8A9C9B1D0669}"/>
              </a:ext>
            </a:extLst>
          </p:cNvPr>
          <p:cNvSpPr/>
          <p:nvPr/>
        </p:nvSpPr>
        <p:spPr bwMode="auto">
          <a:xfrm>
            <a:off x="6991095" y="4011274"/>
            <a:ext cx="1512168" cy="153307"/>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0" name="CasellaDiTesto 9">
            <a:extLst>
              <a:ext uri="{FF2B5EF4-FFF2-40B4-BE49-F238E27FC236}">
                <a16:creationId xmlns:a16="http://schemas.microsoft.com/office/drawing/2014/main" id="{90CDDDF2-BBE8-4869-8F13-EDEF11D3FB33}"/>
              </a:ext>
            </a:extLst>
          </p:cNvPr>
          <p:cNvSpPr txBox="1"/>
          <p:nvPr/>
        </p:nvSpPr>
        <p:spPr>
          <a:xfrm>
            <a:off x="8657405" y="3822139"/>
            <a:ext cx="3332621" cy="646331"/>
          </a:xfrm>
          <a:prstGeom prst="rect">
            <a:avLst/>
          </a:prstGeom>
          <a:noFill/>
        </p:spPr>
        <p:txBody>
          <a:bodyPr wrap="square" rtlCol="0">
            <a:spAutoFit/>
          </a:bodyPr>
          <a:lstStyle/>
          <a:p>
            <a:r>
              <a:rPr lang="it-IT" dirty="0">
                <a:solidFill>
                  <a:schemeClr val="tx1"/>
                </a:solidFill>
              </a:rPr>
              <a:t>EOPEN </a:t>
            </a:r>
            <a:r>
              <a:rPr lang="it-IT" dirty="0" err="1">
                <a:solidFill>
                  <a:schemeClr val="tx1"/>
                </a:solidFill>
              </a:rPr>
              <a:t>will</a:t>
            </a:r>
            <a:r>
              <a:rPr lang="it-IT" dirty="0">
                <a:solidFill>
                  <a:schemeClr val="tx1"/>
                </a:solidFill>
              </a:rPr>
              <a:t> rise an </a:t>
            </a:r>
            <a:r>
              <a:rPr lang="it-IT" dirty="0" err="1">
                <a:solidFill>
                  <a:schemeClr val="tx1"/>
                </a:solidFill>
              </a:rPr>
              <a:t>alarm</a:t>
            </a:r>
            <a:r>
              <a:rPr lang="it-IT" dirty="0">
                <a:solidFill>
                  <a:schemeClr val="tx1"/>
                </a:solidFill>
              </a:rPr>
              <a:t> (email and </a:t>
            </a:r>
            <a:r>
              <a:rPr lang="it-IT" dirty="0" err="1">
                <a:solidFill>
                  <a:schemeClr val="tx1"/>
                </a:solidFill>
              </a:rPr>
              <a:t>notification</a:t>
            </a:r>
            <a:r>
              <a:rPr lang="it-IT"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a:extLst>
              <a:ext uri="{FF2B5EF4-FFF2-40B4-BE49-F238E27FC236}">
                <a16:creationId xmlns:a16="http://schemas.microsoft.com/office/drawing/2014/main" id="{E9C9FDA7-31EC-4EA2-B7CE-0B8B199BC4E3}"/>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3.3 EOPEN Event detection module</a:t>
            </a:r>
          </a:p>
        </p:txBody>
      </p:sp>
      <p:sp>
        <p:nvSpPr>
          <p:cNvPr id="49155" name="Text Box 2">
            <a:extLst>
              <a:ext uri="{FF2B5EF4-FFF2-40B4-BE49-F238E27FC236}">
                <a16:creationId xmlns:a16="http://schemas.microsoft.com/office/drawing/2014/main" id="{B5CD8F6F-F558-465C-B316-8660122DED9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9156" name="Text Box 3">
            <a:extLst>
              <a:ext uri="{FF2B5EF4-FFF2-40B4-BE49-F238E27FC236}">
                <a16:creationId xmlns:a16="http://schemas.microsoft.com/office/drawing/2014/main" id="{FC05FF5F-1489-4F8E-9763-3BCA602C2A4E}"/>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9157" name="Text Box 4">
            <a:extLst>
              <a:ext uri="{FF2B5EF4-FFF2-40B4-BE49-F238E27FC236}">
                <a16:creationId xmlns:a16="http://schemas.microsoft.com/office/drawing/2014/main" id="{C5AA5790-178D-47BD-92DD-A96A8E58B35E}"/>
              </a:ext>
            </a:extLst>
          </p:cNvPr>
          <p:cNvSpPr txBox="1">
            <a:spLocks noChangeArrowheads="1"/>
          </p:cNvSpPr>
          <p:nvPr/>
        </p:nvSpPr>
        <p:spPr bwMode="auto">
          <a:xfrm>
            <a:off x="546100" y="1789113"/>
            <a:ext cx="605475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The event detection workflow</a:t>
            </a:r>
          </a:p>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event detection module specifically check the  </a:t>
            </a:r>
            <a:r>
              <a:rPr lang="en-US" altLang="it-IT" sz="2200" dirty="0" err="1">
                <a:solidFill>
                  <a:srgbClr val="677480"/>
                </a:solidFill>
                <a:ea typeface="맑은 고딕" panose="020B0503020000020004" pitchFamily="34" charset="-127"/>
              </a:rPr>
              <a:t>Hirlam</a:t>
            </a:r>
            <a:r>
              <a:rPr lang="en-US" altLang="it-IT" sz="2200" dirty="0">
                <a:solidFill>
                  <a:srgbClr val="677480"/>
                </a:solidFill>
                <a:ea typeface="맑은 고딕" panose="020B0503020000020004" pitchFamily="34" charset="-127"/>
              </a:rPr>
              <a:t> forecast every time HIRLAM consortium publish a new forecast. For each timestep the workflow check the threshold exceedance of a variable (es. Rain rate) and send eventually a notification to the user.  </a:t>
            </a:r>
          </a:p>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Each box present input and output of the process</a:t>
            </a:r>
          </a:p>
        </p:txBody>
      </p:sp>
      <p:pic>
        <p:nvPicPr>
          <p:cNvPr id="2" name="Immagine 1">
            <a:extLst>
              <a:ext uri="{FF2B5EF4-FFF2-40B4-BE49-F238E27FC236}">
                <a16:creationId xmlns:a16="http://schemas.microsoft.com/office/drawing/2014/main" id="{F0C9BC51-5AC6-4F79-8C69-B8054D7E8D86}"/>
              </a:ext>
            </a:extLst>
          </p:cNvPr>
          <p:cNvPicPr>
            <a:picLocks noChangeAspect="1"/>
          </p:cNvPicPr>
          <p:nvPr/>
        </p:nvPicPr>
        <p:blipFill rotWithShape="1">
          <a:blip r:embed="rId3"/>
          <a:srcRect l="27557" t="20601" r="34053" b="14819"/>
          <a:stretch/>
        </p:blipFill>
        <p:spPr>
          <a:xfrm>
            <a:off x="6966968" y="1253955"/>
            <a:ext cx="4680520" cy="4428901"/>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a:extLst>
              <a:ext uri="{FF2B5EF4-FFF2-40B4-BE49-F238E27FC236}">
                <a16:creationId xmlns:a16="http://schemas.microsoft.com/office/drawing/2014/main" id="{571EDD70-1E02-40BC-A6B6-E55579AF3583}"/>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pPr>
            <a:r>
              <a:rPr lang="en-US" altLang="it-IT" sz="2200" dirty="0">
                <a:solidFill>
                  <a:srgbClr val="677480"/>
                </a:solidFill>
                <a:ea typeface="맑은 고딕" panose="020B0503020000020004" pitchFamily="34" charset="-127"/>
              </a:rPr>
              <a:t>3.2 EOPEN workflow to derive a WPM</a:t>
            </a:r>
          </a:p>
        </p:txBody>
      </p:sp>
      <p:sp>
        <p:nvSpPr>
          <p:cNvPr id="38915" name="Text Box 2">
            <a:extLst>
              <a:ext uri="{FF2B5EF4-FFF2-40B4-BE49-F238E27FC236}">
                <a16:creationId xmlns:a16="http://schemas.microsoft.com/office/drawing/2014/main" id="{7B372E61-D3FE-44C9-B54D-E8FC68680EE7}"/>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38916" name="Text Box 3">
            <a:extLst>
              <a:ext uri="{FF2B5EF4-FFF2-40B4-BE49-F238E27FC236}">
                <a16:creationId xmlns:a16="http://schemas.microsoft.com/office/drawing/2014/main" id="{44E9F09D-4BC4-4692-8A7C-FEA0B724F211}"/>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38917" name="Text Box 4">
            <a:extLst>
              <a:ext uri="{FF2B5EF4-FFF2-40B4-BE49-F238E27FC236}">
                <a16:creationId xmlns:a16="http://schemas.microsoft.com/office/drawing/2014/main" id="{3B35AE8F-17E7-4C4B-931D-6E38FD347F35}"/>
              </a:ext>
            </a:extLst>
          </p:cNvPr>
          <p:cNvSpPr txBox="1">
            <a:spLocks noChangeArrowheads="1"/>
          </p:cNvSpPr>
          <p:nvPr/>
        </p:nvSpPr>
        <p:spPr bwMode="auto">
          <a:xfrm>
            <a:off x="546100" y="1784735"/>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Water presence maps comes from a predefined algorithm developed by CERTH based on Sentinel S1 and S2 observation with several corrections (permanent water bodies, elevation etc.). Following this method remains only the flooded areas.</a:t>
            </a:r>
          </a:p>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To run the algorithm users should only select the workflow (users can also modify the workflow) and run it inside the platform.</a:t>
            </a:r>
          </a:p>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algorithm works also automatically and users will be able to visualize results directly in EOPEN.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F0F29803-1034-42AE-9CD6-2DA5E77876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3.3  Obtain a Flood Maps</a:t>
            </a: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45059" name="Text Box 2">
            <a:extLst>
              <a:ext uri="{FF2B5EF4-FFF2-40B4-BE49-F238E27FC236}">
                <a16:creationId xmlns:a16="http://schemas.microsoft.com/office/drawing/2014/main" id="{CEEA9C7E-4BE5-4F52-9F47-3DD58113750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5060" name="Text Box 3">
            <a:extLst>
              <a:ext uri="{FF2B5EF4-FFF2-40B4-BE49-F238E27FC236}">
                <a16:creationId xmlns:a16="http://schemas.microsoft.com/office/drawing/2014/main" id="{0E30CA7C-92E7-487E-81DD-92FA89EA56AD}"/>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5061" name="Text Box 4">
            <a:extLst>
              <a:ext uri="{FF2B5EF4-FFF2-40B4-BE49-F238E27FC236}">
                <a16:creationId xmlns:a16="http://schemas.microsoft.com/office/drawing/2014/main" id="{6001B442-6783-478B-BC46-6BF1FC17652C}"/>
              </a:ext>
            </a:extLst>
          </p:cNvPr>
          <p:cNvSpPr txBox="1">
            <a:spLocks noChangeArrowheads="1"/>
          </p:cNvSpPr>
          <p:nvPr/>
        </p:nvSpPr>
        <p:spPr bwMode="auto">
          <a:xfrm>
            <a:off x="473011" y="176234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To obtain a flood map and to prepare the hydraulic model each user need some software and plugins (freeware) listed below:</a:t>
            </a:r>
          </a:p>
        </p:txBody>
      </p:sp>
      <p:pic>
        <p:nvPicPr>
          <p:cNvPr id="3" name="Immagine 2">
            <a:extLst>
              <a:ext uri="{FF2B5EF4-FFF2-40B4-BE49-F238E27FC236}">
                <a16:creationId xmlns:a16="http://schemas.microsoft.com/office/drawing/2014/main" id="{DC293CCD-0A7D-4031-AE50-1A23CC716806}"/>
              </a:ext>
            </a:extLst>
          </p:cNvPr>
          <p:cNvPicPr>
            <a:picLocks noChangeAspect="1"/>
          </p:cNvPicPr>
          <p:nvPr/>
        </p:nvPicPr>
        <p:blipFill rotWithShape="1">
          <a:blip r:embed="rId3"/>
          <a:srcRect l="30509" t="33201" r="30510" b="33200"/>
          <a:stretch/>
        </p:blipFill>
        <p:spPr>
          <a:xfrm>
            <a:off x="912218" y="3088725"/>
            <a:ext cx="3267363" cy="1584176"/>
          </a:xfrm>
          <a:prstGeom prst="rect">
            <a:avLst/>
          </a:prstGeom>
        </p:spPr>
      </p:pic>
      <p:sp>
        <p:nvSpPr>
          <p:cNvPr id="2" name="CasellaDiTesto 1">
            <a:extLst>
              <a:ext uri="{FF2B5EF4-FFF2-40B4-BE49-F238E27FC236}">
                <a16:creationId xmlns:a16="http://schemas.microsoft.com/office/drawing/2014/main" id="{2A0A8A71-6248-4B29-9FE7-D2C2E67843C9}"/>
              </a:ext>
            </a:extLst>
          </p:cNvPr>
          <p:cNvSpPr txBox="1"/>
          <p:nvPr/>
        </p:nvSpPr>
        <p:spPr>
          <a:xfrm>
            <a:off x="1848322" y="2620778"/>
            <a:ext cx="1728192" cy="369332"/>
          </a:xfrm>
          <a:prstGeom prst="rect">
            <a:avLst/>
          </a:prstGeom>
          <a:noFill/>
        </p:spPr>
        <p:txBody>
          <a:bodyPr wrap="square" rtlCol="0">
            <a:spAutoFit/>
          </a:bodyPr>
          <a:lstStyle/>
          <a:p>
            <a:r>
              <a:rPr lang="it-IT" dirty="0">
                <a:solidFill>
                  <a:schemeClr val="tx1"/>
                </a:solidFill>
              </a:rPr>
              <a:t>Softwares:</a:t>
            </a:r>
          </a:p>
        </p:txBody>
      </p:sp>
      <p:pic>
        <p:nvPicPr>
          <p:cNvPr id="14" name="Immagine 13">
            <a:extLst>
              <a:ext uri="{FF2B5EF4-FFF2-40B4-BE49-F238E27FC236}">
                <a16:creationId xmlns:a16="http://schemas.microsoft.com/office/drawing/2014/main" id="{7C0E2B60-D0EF-40C3-8405-E4141A3463A7}"/>
              </a:ext>
            </a:extLst>
          </p:cNvPr>
          <p:cNvPicPr>
            <a:picLocks noChangeAspect="1"/>
          </p:cNvPicPr>
          <p:nvPr/>
        </p:nvPicPr>
        <p:blipFill rotWithShape="1">
          <a:blip r:embed="rId4"/>
          <a:srcRect l="43503" t="35300" r="41732" b="43700"/>
          <a:stretch/>
        </p:blipFill>
        <p:spPr>
          <a:xfrm>
            <a:off x="4346562" y="3069195"/>
            <a:ext cx="1980218" cy="1584175"/>
          </a:xfrm>
          <a:prstGeom prst="rect">
            <a:avLst/>
          </a:prstGeom>
        </p:spPr>
      </p:pic>
      <p:pic>
        <p:nvPicPr>
          <p:cNvPr id="6" name="Immagine 5">
            <a:extLst>
              <a:ext uri="{FF2B5EF4-FFF2-40B4-BE49-F238E27FC236}">
                <a16:creationId xmlns:a16="http://schemas.microsoft.com/office/drawing/2014/main" id="{11981BAA-0E65-471E-A707-0969C85AE8A4}"/>
              </a:ext>
            </a:extLst>
          </p:cNvPr>
          <p:cNvPicPr>
            <a:picLocks noChangeAspect="1"/>
          </p:cNvPicPr>
          <p:nvPr/>
        </p:nvPicPr>
        <p:blipFill rotWithShape="1">
          <a:blip r:embed="rId5"/>
          <a:srcRect l="85825" t="29000" r="1733" b="50000"/>
          <a:stretch/>
        </p:blipFill>
        <p:spPr>
          <a:xfrm>
            <a:off x="8396287" y="3248771"/>
            <a:ext cx="1516931" cy="1440160"/>
          </a:xfrm>
          <a:prstGeom prst="rect">
            <a:avLst/>
          </a:prstGeom>
        </p:spPr>
      </p:pic>
      <p:pic>
        <p:nvPicPr>
          <p:cNvPr id="11" name="Immagine 10">
            <a:extLst>
              <a:ext uri="{FF2B5EF4-FFF2-40B4-BE49-F238E27FC236}">
                <a16:creationId xmlns:a16="http://schemas.microsoft.com/office/drawing/2014/main" id="{FF5BDDB4-3F0B-4D18-9232-AD9A4ED64F95}"/>
              </a:ext>
            </a:extLst>
          </p:cNvPr>
          <p:cNvPicPr>
            <a:picLocks noChangeAspect="1"/>
          </p:cNvPicPr>
          <p:nvPr/>
        </p:nvPicPr>
        <p:blipFill rotWithShape="1">
          <a:blip r:embed="rId5"/>
          <a:srcRect l="35235" t="30050" r="52362" b="62600"/>
          <a:stretch/>
        </p:blipFill>
        <p:spPr>
          <a:xfrm>
            <a:off x="8617074" y="3088725"/>
            <a:ext cx="1512168" cy="504056"/>
          </a:xfrm>
          <a:prstGeom prst="rect">
            <a:avLst/>
          </a:prstGeom>
        </p:spPr>
      </p:pic>
      <p:sp>
        <p:nvSpPr>
          <p:cNvPr id="12" name="CasellaDiTesto 11">
            <a:extLst>
              <a:ext uri="{FF2B5EF4-FFF2-40B4-BE49-F238E27FC236}">
                <a16:creationId xmlns:a16="http://schemas.microsoft.com/office/drawing/2014/main" id="{0D4929A7-B1EC-4B17-98C0-38D1F5ED1079}"/>
              </a:ext>
            </a:extLst>
          </p:cNvPr>
          <p:cNvSpPr txBox="1"/>
          <p:nvPr/>
        </p:nvSpPr>
        <p:spPr>
          <a:xfrm>
            <a:off x="8615887" y="2650361"/>
            <a:ext cx="1728192" cy="369332"/>
          </a:xfrm>
          <a:prstGeom prst="rect">
            <a:avLst/>
          </a:prstGeom>
          <a:noFill/>
        </p:spPr>
        <p:txBody>
          <a:bodyPr wrap="square" rtlCol="0">
            <a:spAutoFit/>
          </a:bodyPr>
          <a:lstStyle/>
          <a:p>
            <a:r>
              <a:rPr lang="it-IT" dirty="0">
                <a:solidFill>
                  <a:schemeClr val="tx1"/>
                </a:solidFill>
              </a:rPr>
              <a:t>Plugins:</a:t>
            </a:r>
          </a:p>
        </p:txBody>
      </p:sp>
    </p:spTree>
    <p:extLst>
      <p:ext uri="{BB962C8B-B14F-4D97-AF65-F5344CB8AC3E}">
        <p14:creationId xmlns:p14="http://schemas.microsoft.com/office/powerpoint/2010/main" val="1478653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F0F29803-1034-42AE-9CD6-2DA5E77876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pPr>
            <a:r>
              <a:rPr lang="en-US" altLang="it-IT" sz="2200" dirty="0">
                <a:solidFill>
                  <a:srgbClr val="677480"/>
                </a:solidFill>
                <a:ea typeface="맑은 고딕" panose="020B0503020000020004" pitchFamily="34" charset="-127"/>
              </a:rPr>
              <a:t>3.3 Obtain a Flood Maps</a:t>
            </a:r>
          </a:p>
        </p:txBody>
      </p:sp>
      <p:sp>
        <p:nvSpPr>
          <p:cNvPr id="45059" name="Text Box 2">
            <a:extLst>
              <a:ext uri="{FF2B5EF4-FFF2-40B4-BE49-F238E27FC236}">
                <a16:creationId xmlns:a16="http://schemas.microsoft.com/office/drawing/2014/main" id="{CEEA9C7E-4BE5-4F52-9F47-3DD58113750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5060" name="Text Box 3">
            <a:extLst>
              <a:ext uri="{FF2B5EF4-FFF2-40B4-BE49-F238E27FC236}">
                <a16:creationId xmlns:a16="http://schemas.microsoft.com/office/drawing/2014/main" id="{0E30CA7C-92E7-487E-81DD-92FA89EA56AD}"/>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5061" name="Text Box 4">
            <a:extLst>
              <a:ext uri="{FF2B5EF4-FFF2-40B4-BE49-F238E27FC236}">
                <a16:creationId xmlns:a16="http://schemas.microsoft.com/office/drawing/2014/main" id="{6001B442-6783-478B-BC46-6BF1FC17652C}"/>
              </a:ext>
            </a:extLst>
          </p:cNvPr>
          <p:cNvSpPr txBox="1">
            <a:spLocks noChangeArrowheads="1"/>
          </p:cNvSpPr>
          <p:nvPr/>
        </p:nvSpPr>
        <p:spPr bwMode="auto">
          <a:xfrm>
            <a:off x="120130" y="1816928"/>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Starting from a Basement simulation results obtained on the platform, to convert data into raster and verify results users can follow the scheme below that uses free software previously mentioned:</a:t>
            </a:r>
          </a:p>
        </p:txBody>
      </p:sp>
      <p:pic>
        <p:nvPicPr>
          <p:cNvPr id="3" name="Immagine 2">
            <a:extLst>
              <a:ext uri="{FF2B5EF4-FFF2-40B4-BE49-F238E27FC236}">
                <a16:creationId xmlns:a16="http://schemas.microsoft.com/office/drawing/2014/main" id="{DC293CCD-0A7D-4031-AE50-1A23CC716806}"/>
              </a:ext>
            </a:extLst>
          </p:cNvPr>
          <p:cNvPicPr>
            <a:picLocks noChangeAspect="1"/>
          </p:cNvPicPr>
          <p:nvPr/>
        </p:nvPicPr>
        <p:blipFill rotWithShape="1">
          <a:blip r:embed="rId3"/>
          <a:srcRect l="30509" t="33201" r="30510" b="33200"/>
          <a:stretch/>
        </p:blipFill>
        <p:spPr>
          <a:xfrm>
            <a:off x="712197" y="4293096"/>
            <a:ext cx="3267363" cy="1584176"/>
          </a:xfrm>
          <a:prstGeom prst="rect">
            <a:avLst/>
          </a:prstGeom>
        </p:spPr>
      </p:pic>
      <p:sp>
        <p:nvSpPr>
          <p:cNvPr id="4" name="Freccia a destra 3">
            <a:extLst>
              <a:ext uri="{FF2B5EF4-FFF2-40B4-BE49-F238E27FC236}">
                <a16:creationId xmlns:a16="http://schemas.microsoft.com/office/drawing/2014/main" id="{81C8D387-5FBA-479F-AEF6-E544A2678083}"/>
              </a:ext>
            </a:extLst>
          </p:cNvPr>
          <p:cNvSpPr/>
          <p:nvPr/>
        </p:nvSpPr>
        <p:spPr bwMode="auto">
          <a:xfrm>
            <a:off x="4013535" y="4885457"/>
            <a:ext cx="504056" cy="504056"/>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pic>
        <p:nvPicPr>
          <p:cNvPr id="5" name="Immagine 4">
            <a:extLst>
              <a:ext uri="{FF2B5EF4-FFF2-40B4-BE49-F238E27FC236}">
                <a16:creationId xmlns:a16="http://schemas.microsoft.com/office/drawing/2014/main" id="{A2A7C2BB-3DA4-420A-A049-CADB620D8FE1}"/>
              </a:ext>
            </a:extLst>
          </p:cNvPr>
          <p:cNvPicPr>
            <a:picLocks noChangeAspect="1"/>
          </p:cNvPicPr>
          <p:nvPr/>
        </p:nvPicPr>
        <p:blipFill rotWithShape="1">
          <a:blip r:embed="rId4"/>
          <a:srcRect l="43503" t="35300" r="41732" b="43700"/>
          <a:stretch/>
        </p:blipFill>
        <p:spPr>
          <a:xfrm>
            <a:off x="714450" y="3081284"/>
            <a:ext cx="1117472" cy="893978"/>
          </a:xfrm>
          <a:prstGeom prst="rect">
            <a:avLst/>
          </a:prstGeom>
        </p:spPr>
      </p:pic>
      <p:cxnSp>
        <p:nvCxnSpPr>
          <p:cNvPr id="7" name="Connettore a gomito 6">
            <a:extLst>
              <a:ext uri="{FF2B5EF4-FFF2-40B4-BE49-F238E27FC236}">
                <a16:creationId xmlns:a16="http://schemas.microsoft.com/office/drawing/2014/main" id="{F41A42B1-2635-4191-86C1-367A0D6B0837}"/>
              </a:ext>
            </a:extLst>
          </p:cNvPr>
          <p:cNvCxnSpPr>
            <a:stCxn id="5" idx="3"/>
            <a:endCxn id="3" idx="0"/>
          </p:cNvCxnSpPr>
          <p:nvPr/>
        </p:nvCxnSpPr>
        <p:spPr bwMode="auto">
          <a:xfrm>
            <a:off x="1831922" y="3528273"/>
            <a:ext cx="513957" cy="764823"/>
          </a:xfrm>
          <a:prstGeom prst="bentConnector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Immagine 7">
            <a:extLst>
              <a:ext uri="{FF2B5EF4-FFF2-40B4-BE49-F238E27FC236}">
                <a16:creationId xmlns:a16="http://schemas.microsoft.com/office/drawing/2014/main" id="{E8703D27-42EE-4681-BC09-DE920274CF99}"/>
              </a:ext>
            </a:extLst>
          </p:cNvPr>
          <p:cNvPicPr>
            <a:picLocks noChangeAspect="1"/>
          </p:cNvPicPr>
          <p:nvPr/>
        </p:nvPicPr>
        <p:blipFill rotWithShape="1">
          <a:blip r:embed="rId5"/>
          <a:srcRect l="15019" t="24448" r="80844" b="72101"/>
          <a:stretch/>
        </p:blipFill>
        <p:spPr>
          <a:xfrm>
            <a:off x="4872657" y="4510873"/>
            <a:ext cx="2448273" cy="1148622"/>
          </a:xfrm>
          <a:prstGeom prst="rect">
            <a:avLst/>
          </a:prstGeom>
        </p:spPr>
      </p:pic>
      <p:sp>
        <p:nvSpPr>
          <p:cNvPr id="9" name="Freccia a destra 8">
            <a:extLst>
              <a:ext uri="{FF2B5EF4-FFF2-40B4-BE49-F238E27FC236}">
                <a16:creationId xmlns:a16="http://schemas.microsoft.com/office/drawing/2014/main" id="{CD45E2CA-A9DF-4D52-947E-54A1F2A2D33C}"/>
              </a:ext>
            </a:extLst>
          </p:cNvPr>
          <p:cNvSpPr/>
          <p:nvPr/>
        </p:nvSpPr>
        <p:spPr bwMode="auto">
          <a:xfrm>
            <a:off x="7464946" y="4885457"/>
            <a:ext cx="648072" cy="504056"/>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pic>
        <p:nvPicPr>
          <p:cNvPr id="10" name="Immagine 9">
            <a:extLst>
              <a:ext uri="{FF2B5EF4-FFF2-40B4-BE49-F238E27FC236}">
                <a16:creationId xmlns:a16="http://schemas.microsoft.com/office/drawing/2014/main" id="{A7E6E5E4-3AA7-4ED0-BB92-7A777C47E940}"/>
              </a:ext>
            </a:extLst>
          </p:cNvPr>
          <p:cNvPicPr>
            <a:picLocks noChangeAspect="1"/>
          </p:cNvPicPr>
          <p:nvPr/>
        </p:nvPicPr>
        <p:blipFill rotWithShape="1">
          <a:blip r:embed="rId6"/>
          <a:srcRect l="81303" t="62600" r="979" b="22700"/>
          <a:stretch/>
        </p:blipFill>
        <p:spPr>
          <a:xfrm>
            <a:off x="8229409" y="4510873"/>
            <a:ext cx="2160240" cy="1008112"/>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F0F29803-1034-42AE-9CD6-2DA5E77876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pPr>
            <a:r>
              <a:rPr lang="en-US" altLang="it-IT" sz="2200" dirty="0">
                <a:solidFill>
                  <a:srgbClr val="677480"/>
                </a:solidFill>
                <a:ea typeface="맑은 고딕" panose="020B0503020000020004" pitchFamily="34" charset="-127"/>
              </a:rPr>
              <a:t>3.3 Obtain a Flood Maps</a:t>
            </a:r>
          </a:p>
        </p:txBody>
      </p:sp>
      <p:sp>
        <p:nvSpPr>
          <p:cNvPr id="45059" name="Text Box 2">
            <a:extLst>
              <a:ext uri="{FF2B5EF4-FFF2-40B4-BE49-F238E27FC236}">
                <a16:creationId xmlns:a16="http://schemas.microsoft.com/office/drawing/2014/main" id="{CEEA9C7E-4BE5-4F52-9F47-3DD58113750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5060" name="Text Box 3">
            <a:extLst>
              <a:ext uri="{FF2B5EF4-FFF2-40B4-BE49-F238E27FC236}">
                <a16:creationId xmlns:a16="http://schemas.microsoft.com/office/drawing/2014/main" id="{0E30CA7C-92E7-487E-81DD-92FA89EA56AD}"/>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5061" name="Text Box 4">
            <a:extLst>
              <a:ext uri="{FF2B5EF4-FFF2-40B4-BE49-F238E27FC236}">
                <a16:creationId xmlns:a16="http://schemas.microsoft.com/office/drawing/2014/main" id="{6001B442-6783-478B-BC46-6BF1FC17652C}"/>
              </a:ext>
            </a:extLst>
          </p:cNvPr>
          <p:cNvSpPr txBox="1">
            <a:spLocks noChangeArrowheads="1"/>
          </p:cNvSpPr>
          <p:nvPr/>
        </p:nvSpPr>
        <p:spPr bwMode="auto">
          <a:xfrm>
            <a:off x="473011" y="176234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sp>
        <p:nvSpPr>
          <p:cNvPr id="3" name="CasellaDiTesto 2">
            <a:extLst>
              <a:ext uri="{FF2B5EF4-FFF2-40B4-BE49-F238E27FC236}">
                <a16:creationId xmlns:a16="http://schemas.microsoft.com/office/drawing/2014/main" id="{AD01A1CD-DD6E-4B14-95DC-5739FCE0C716}"/>
              </a:ext>
            </a:extLst>
          </p:cNvPr>
          <p:cNvSpPr txBox="1"/>
          <p:nvPr/>
        </p:nvSpPr>
        <p:spPr>
          <a:xfrm>
            <a:off x="708734" y="2193926"/>
            <a:ext cx="3240360" cy="369332"/>
          </a:xfrm>
          <a:prstGeom prst="rect">
            <a:avLst/>
          </a:prstGeom>
          <a:noFill/>
        </p:spPr>
        <p:txBody>
          <a:bodyPr wrap="square" rtlCol="0">
            <a:spAutoFit/>
          </a:bodyPr>
          <a:lstStyle/>
          <a:p>
            <a:r>
              <a:rPr lang="it-IT" dirty="0" err="1">
                <a:solidFill>
                  <a:schemeClr val="tx1"/>
                </a:solidFill>
              </a:rPr>
              <a:t>Basement</a:t>
            </a:r>
            <a:r>
              <a:rPr lang="it-IT" dirty="0">
                <a:solidFill>
                  <a:schemeClr val="tx1"/>
                </a:solidFill>
              </a:rPr>
              <a:t> on EOPEN</a:t>
            </a:r>
          </a:p>
        </p:txBody>
      </p:sp>
    </p:spTree>
    <p:extLst>
      <p:ext uri="{BB962C8B-B14F-4D97-AF65-F5344CB8AC3E}">
        <p14:creationId xmlns:p14="http://schemas.microsoft.com/office/powerpoint/2010/main" val="3956437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F0F29803-1034-42AE-9CD6-2DA5E77876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3.3 Obtain a Flood Maps</a:t>
            </a:r>
          </a:p>
        </p:txBody>
      </p:sp>
      <p:sp>
        <p:nvSpPr>
          <p:cNvPr id="45059" name="Text Box 2">
            <a:extLst>
              <a:ext uri="{FF2B5EF4-FFF2-40B4-BE49-F238E27FC236}">
                <a16:creationId xmlns:a16="http://schemas.microsoft.com/office/drawing/2014/main" id="{CEEA9C7E-4BE5-4F52-9F47-3DD58113750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5060" name="Text Box 3">
            <a:extLst>
              <a:ext uri="{FF2B5EF4-FFF2-40B4-BE49-F238E27FC236}">
                <a16:creationId xmlns:a16="http://schemas.microsoft.com/office/drawing/2014/main" id="{0E30CA7C-92E7-487E-81DD-92FA89EA56AD}"/>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5061" name="Text Box 4">
            <a:extLst>
              <a:ext uri="{FF2B5EF4-FFF2-40B4-BE49-F238E27FC236}">
                <a16:creationId xmlns:a16="http://schemas.microsoft.com/office/drawing/2014/main" id="{6001B442-6783-478B-BC46-6BF1FC17652C}"/>
              </a:ext>
            </a:extLst>
          </p:cNvPr>
          <p:cNvSpPr txBox="1">
            <a:spLocks noChangeArrowheads="1"/>
          </p:cNvSpPr>
          <p:nvPr/>
        </p:nvSpPr>
        <p:spPr bwMode="auto">
          <a:xfrm>
            <a:off x="473011" y="1762343"/>
            <a:ext cx="3401198"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Open the geometry from the 2dm file, it represent the initial geometry</a:t>
            </a:r>
          </a:p>
        </p:txBody>
      </p:sp>
      <p:pic>
        <p:nvPicPr>
          <p:cNvPr id="2" name="Immagine 1">
            <a:extLst>
              <a:ext uri="{FF2B5EF4-FFF2-40B4-BE49-F238E27FC236}">
                <a16:creationId xmlns:a16="http://schemas.microsoft.com/office/drawing/2014/main" id="{3B06EC76-07D3-4228-863E-064CBBA7939A}"/>
              </a:ext>
            </a:extLst>
          </p:cNvPr>
          <p:cNvPicPr>
            <a:picLocks noChangeAspect="1"/>
          </p:cNvPicPr>
          <p:nvPr/>
        </p:nvPicPr>
        <p:blipFill rotWithShape="1">
          <a:blip r:embed="rId3"/>
          <a:srcRect b="4985"/>
          <a:stretch/>
        </p:blipFill>
        <p:spPr>
          <a:xfrm>
            <a:off x="3874209" y="1265627"/>
            <a:ext cx="8060616" cy="4308086"/>
          </a:xfrm>
          <a:prstGeom prst="rect">
            <a:avLst/>
          </a:prstGeom>
        </p:spPr>
      </p:pic>
    </p:spTree>
    <p:extLst>
      <p:ext uri="{BB962C8B-B14F-4D97-AF65-F5344CB8AC3E}">
        <p14:creationId xmlns:p14="http://schemas.microsoft.com/office/powerpoint/2010/main" val="1234329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a:extLst>
              <a:ext uri="{FF2B5EF4-FFF2-40B4-BE49-F238E27FC236}">
                <a16:creationId xmlns:a16="http://schemas.microsoft.com/office/drawing/2014/main" id="{5BF30F3C-59FB-4000-84AE-47426FB307DA}"/>
              </a:ext>
            </a:extLst>
          </p:cNvPr>
          <p:cNvSpPr txBox="1">
            <a:spLocks noChangeArrowheads="1"/>
          </p:cNvSpPr>
          <p:nvPr/>
        </p:nvSpPr>
        <p:spPr bwMode="auto">
          <a:xfrm>
            <a:off x="546100" y="1284288"/>
            <a:ext cx="11388725"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1.1 Background of EOPEN </a:t>
            </a:r>
          </a:p>
        </p:txBody>
      </p:sp>
      <p:sp>
        <p:nvSpPr>
          <p:cNvPr id="10243" name="Text Box 2">
            <a:extLst>
              <a:ext uri="{FF2B5EF4-FFF2-40B4-BE49-F238E27FC236}">
                <a16:creationId xmlns:a16="http://schemas.microsoft.com/office/drawing/2014/main" id="{93817A12-8738-4DB9-97F3-763E2CBEADC8}"/>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1. Background</a:t>
            </a:r>
          </a:p>
        </p:txBody>
      </p:sp>
      <p:sp>
        <p:nvSpPr>
          <p:cNvPr id="10244" name="Text Box 3">
            <a:extLst>
              <a:ext uri="{FF2B5EF4-FFF2-40B4-BE49-F238E27FC236}">
                <a16:creationId xmlns:a16="http://schemas.microsoft.com/office/drawing/2014/main" id="{C8095DA2-16F8-4A7B-80BB-A2D96CB94A11}"/>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10245" name="Text Box 4">
            <a:extLst>
              <a:ext uri="{FF2B5EF4-FFF2-40B4-BE49-F238E27FC236}">
                <a16:creationId xmlns:a16="http://schemas.microsoft.com/office/drawing/2014/main" id="{C9668C25-27E3-4217-B985-9940C096394D}"/>
              </a:ext>
            </a:extLst>
          </p:cNvPr>
          <p:cNvSpPr txBox="1">
            <a:spLocks noChangeArrowheads="1"/>
          </p:cNvSpPr>
          <p:nvPr/>
        </p:nvSpPr>
        <p:spPr bwMode="auto">
          <a:xfrm>
            <a:off x="546100" y="1608138"/>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lnSpc>
                <a:spcPct val="90000"/>
              </a:lnSpc>
              <a:spcBef>
                <a:spcPts val="10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EOPEN provides a platform targeting non-expert Earth Observation (EO) data users (non-traditional user communities), experts and the SME community</a:t>
            </a: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platform makes Copernicus data and services easy to use for Big Data applications by providing EO data analytics tools, decision making, and infrastructure</a:t>
            </a: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And also it can support the Big Data processing life-cycle allowing the chaining of value-adding activities across multiple platforms</a:t>
            </a:r>
          </a:p>
        </p:txBody>
      </p:sp>
      <p:pic>
        <p:nvPicPr>
          <p:cNvPr id="10246" name="Picture 5">
            <a:extLst>
              <a:ext uri="{FF2B5EF4-FFF2-40B4-BE49-F238E27FC236}">
                <a16:creationId xmlns:a16="http://schemas.microsoft.com/office/drawing/2014/main" id="{9FC4D107-4D86-429F-8284-8D51FA1C7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3757613"/>
            <a:ext cx="8058150" cy="2287587"/>
          </a:xfrm>
          <a:prstGeom prst="rect">
            <a:avLst/>
          </a:prstGeom>
          <a:noFill/>
          <a:ln>
            <a:noFill/>
          </a:ln>
          <a:effectLst>
            <a:outerShdw dist="38184" dir="2700000" algn="ctr" rotWithShape="0">
              <a:srgbClr val="000000">
                <a:alpha val="40033"/>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F0F29803-1034-42AE-9CD6-2DA5E77876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3.3 Obtain a Flood Maps</a:t>
            </a:r>
          </a:p>
        </p:txBody>
      </p:sp>
      <p:sp>
        <p:nvSpPr>
          <p:cNvPr id="45059" name="Text Box 2">
            <a:extLst>
              <a:ext uri="{FF2B5EF4-FFF2-40B4-BE49-F238E27FC236}">
                <a16:creationId xmlns:a16="http://schemas.microsoft.com/office/drawing/2014/main" id="{CEEA9C7E-4BE5-4F52-9F47-3DD58113750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5060" name="Text Box 3">
            <a:extLst>
              <a:ext uri="{FF2B5EF4-FFF2-40B4-BE49-F238E27FC236}">
                <a16:creationId xmlns:a16="http://schemas.microsoft.com/office/drawing/2014/main" id="{0E30CA7C-92E7-487E-81DD-92FA89EA56AD}"/>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5061" name="Text Box 4">
            <a:extLst>
              <a:ext uri="{FF2B5EF4-FFF2-40B4-BE49-F238E27FC236}">
                <a16:creationId xmlns:a16="http://schemas.microsoft.com/office/drawing/2014/main" id="{6001B442-6783-478B-BC46-6BF1FC17652C}"/>
              </a:ext>
            </a:extLst>
          </p:cNvPr>
          <p:cNvSpPr txBox="1">
            <a:spLocks noChangeArrowheads="1"/>
          </p:cNvSpPr>
          <p:nvPr/>
        </p:nvSpPr>
        <p:spPr bwMode="auto">
          <a:xfrm>
            <a:off x="408162" y="1781176"/>
            <a:ext cx="3247519"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Add results datasets (</a:t>
            </a:r>
            <a:r>
              <a:rPr lang="en-US" altLang="it-IT" sz="2200" dirty="0" err="1">
                <a:solidFill>
                  <a:srgbClr val="677480"/>
                </a:solidFill>
                <a:ea typeface="맑은 고딕" panose="020B0503020000020004" pitchFamily="34" charset="-127"/>
              </a:rPr>
              <a:t>xdmf</a:t>
            </a:r>
            <a:r>
              <a:rPr lang="en-US" altLang="it-IT" sz="2200" dirty="0">
                <a:solidFill>
                  <a:srgbClr val="677480"/>
                </a:solidFill>
                <a:ea typeface="맑은 고딕" panose="020B0503020000020004" pitchFamily="34" charset="-127"/>
              </a:rPr>
              <a:t>) obtained from EOPEN platform</a:t>
            </a:r>
          </a:p>
        </p:txBody>
      </p:sp>
      <p:pic>
        <p:nvPicPr>
          <p:cNvPr id="3" name="Immagine 2">
            <a:extLst>
              <a:ext uri="{FF2B5EF4-FFF2-40B4-BE49-F238E27FC236}">
                <a16:creationId xmlns:a16="http://schemas.microsoft.com/office/drawing/2014/main" id="{4383ED1F-E2AC-4FB2-A61A-D47D6BE01ADF}"/>
              </a:ext>
            </a:extLst>
          </p:cNvPr>
          <p:cNvPicPr>
            <a:picLocks noChangeAspect="1"/>
          </p:cNvPicPr>
          <p:nvPr/>
        </p:nvPicPr>
        <p:blipFill rotWithShape="1">
          <a:blip r:embed="rId3"/>
          <a:srcRect b="5069"/>
          <a:stretch/>
        </p:blipFill>
        <p:spPr>
          <a:xfrm>
            <a:off x="3817369" y="1330761"/>
            <a:ext cx="7759357" cy="4143375"/>
          </a:xfrm>
          <a:prstGeom prst="rect">
            <a:avLst/>
          </a:prstGeom>
        </p:spPr>
      </p:pic>
      <p:sp>
        <p:nvSpPr>
          <p:cNvPr id="4" name="Rettangolo 3">
            <a:extLst>
              <a:ext uri="{FF2B5EF4-FFF2-40B4-BE49-F238E27FC236}">
                <a16:creationId xmlns:a16="http://schemas.microsoft.com/office/drawing/2014/main" id="{E8E5113D-E09B-421D-BD63-1A1F8F6EB5C6}"/>
              </a:ext>
            </a:extLst>
          </p:cNvPr>
          <p:cNvSpPr/>
          <p:nvPr/>
        </p:nvSpPr>
        <p:spPr bwMode="auto">
          <a:xfrm>
            <a:off x="9193138" y="2338939"/>
            <a:ext cx="864096" cy="41275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3049032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0EB33C8-A695-404E-87C1-C0725BB8766C}"/>
              </a:ext>
            </a:extLst>
          </p:cNvPr>
          <p:cNvPicPr>
            <a:picLocks noChangeAspect="1"/>
          </p:cNvPicPr>
          <p:nvPr/>
        </p:nvPicPr>
        <p:blipFill rotWithShape="1">
          <a:blip r:embed="rId3"/>
          <a:srcRect b="4340"/>
          <a:stretch/>
        </p:blipFill>
        <p:spPr>
          <a:xfrm>
            <a:off x="4084406" y="1628800"/>
            <a:ext cx="7948370" cy="4276918"/>
          </a:xfrm>
          <a:prstGeom prst="rect">
            <a:avLst/>
          </a:prstGeom>
        </p:spPr>
      </p:pic>
      <p:sp>
        <p:nvSpPr>
          <p:cNvPr id="45058" name="Text Box 1">
            <a:extLst>
              <a:ext uri="{FF2B5EF4-FFF2-40B4-BE49-F238E27FC236}">
                <a16:creationId xmlns:a16="http://schemas.microsoft.com/office/drawing/2014/main" id="{F0F29803-1034-42AE-9CD6-2DA5E77876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3.3 Obtain a Flood Maps</a:t>
            </a:r>
          </a:p>
        </p:txBody>
      </p:sp>
      <p:sp>
        <p:nvSpPr>
          <p:cNvPr id="45059" name="Text Box 2">
            <a:extLst>
              <a:ext uri="{FF2B5EF4-FFF2-40B4-BE49-F238E27FC236}">
                <a16:creationId xmlns:a16="http://schemas.microsoft.com/office/drawing/2014/main" id="{CEEA9C7E-4BE5-4F52-9F47-3DD58113750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5060" name="Text Box 3">
            <a:extLst>
              <a:ext uri="{FF2B5EF4-FFF2-40B4-BE49-F238E27FC236}">
                <a16:creationId xmlns:a16="http://schemas.microsoft.com/office/drawing/2014/main" id="{0E30CA7C-92E7-487E-81DD-92FA89EA56AD}"/>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5061" name="Text Box 4">
            <a:extLst>
              <a:ext uri="{FF2B5EF4-FFF2-40B4-BE49-F238E27FC236}">
                <a16:creationId xmlns:a16="http://schemas.microsoft.com/office/drawing/2014/main" id="{6001B442-6783-478B-BC46-6BF1FC17652C}"/>
              </a:ext>
            </a:extLst>
          </p:cNvPr>
          <p:cNvSpPr txBox="1">
            <a:spLocks noChangeArrowheads="1"/>
          </p:cNvSpPr>
          <p:nvPr/>
        </p:nvSpPr>
        <p:spPr bwMode="auto">
          <a:xfrm>
            <a:off x="473011" y="1762343"/>
            <a:ext cx="3463543"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Select the corresponding variables (es. Water depth or velocity)</a:t>
            </a:r>
          </a:p>
        </p:txBody>
      </p:sp>
      <p:sp>
        <p:nvSpPr>
          <p:cNvPr id="4" name="Rettangolo 3">
            <a:extLst>
              <a:ext uri="{FF2B5EF4-FFF2-40B4-BE49-F238E27FC236}">
                <a16:creationId xmlns:a16="http://schemas.microsoft.com/office/drawing/2014/main" id="{E8E5113D-E09B-421D-BD63-1A1F8F6EB5C6}"/>
              </a:ext>
            </a:extLst>
          </p:cNvPr>
          <p:cNvSpPr/>
          <p:nvPr/>
        </p:nvSpPr>
        <p:spPr bwMode="auto">
          <a:xfrm>
            <a:off x="8833098" y="2564904"/>
            <a:ext cx="2376264" cy="41275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9" name="Rettangolo 8">
            <a:extLst>
              <a:ext uri="{FF2B5EF4-FFF2-40B4-BE49-F238E27FC236}">
                <a16:creationId xmlns:a16="http://schemas.microsoft.com/office/drawing/2014/main" id="{A417469A-AC78-4CE1-82C1-420C32BE768F}"/>
              </a:ext>
            </a:extLst>
          </p:cNvPr>
          <p:cNvSpPr/>
          <p:nvPr/>
        </p:nvSpPr>
        <p:spPr bwMode="auto">
          <a:xfrm>
            <a:off x="8696497" y="2319832"/>
            <a:ext cx="273202" cy="14563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880335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4">
            <a:extLst>
              <a:ext uri="{FF2B5EF4-FFF2-40B4-BE49-F238E27FC236}">
                <a16:creationId xmlns:a16="http://schemas.microsoft.com/office/drawing/2014/main" id="{6001B442-6783-478B-BC46-6BF1FC17652C}"/>
              </a:ext>
            </a:extLst>
          </p:cNvPr>
          <p:cNvSpPr txBox="1">
            <a:spLocks noChangeArrowheads="1"/>
          </p:cNvSpPr>
          <p:nvPr/>
        </p:nvSpPr>
        <p:spPr bwMode="auto">
          <a:xfrm>
            <a:off x="473011" y="1762343"/>
            <a:ext cx="3103503"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Select the time step of the simulation </a:t>
            </a:r>
          </a:p>
        </p:txBody>
      </p:sp>
      <p:pic>
        <p:nvPicPr>
          <p:cNvPr id="3" name="Immagine 2">
            <a:extLst>
              <a:ext uri="{FF2B5EF4-FFF2-40B4-BE49-F238E27FC236}">
                <a16:creationId xmlns:a16="http://schemas.microsoft.com/office/drawing/2014/main" id="{E97530F4-EFE9-4FB5-A809-ED78D7D94A02}"/>
              </a:ext>
            </a:extLst>
          </p:cNvPr>
          <p:cNvPicPr>
            <a:picLocks noChangeAspect="1"/>
          </p:cNvPicPr>
          <p:nvPr/>
        </p:nvPicPr>
        <p:blipFill rotWithShape="1">
          <a:blip r:embed="rId3"/>
          <a:srcRect b="5220"/>
          <a:stretch/>
        </p:blipFill>
        <p:spPr>
          <a:xfrm>
            <a:off x="3773511" y="1222811"/>
            <a:ext cx="8325168" cy="4438437"/>
          </a:xfrm>
          <a:prstGeom prst="rect">
            <a:avLst/>
          </a:prstGeom>
        </p:spPr>
      </p:pic>
      <p:sp>
        <p:nvSpPr>
          <p:cNvPr id="45058" name="Text Box 1">
            <a:extLst>
              <a:ext uri="{FF2B5EF4-FFF2-40B4-BE49-F238E27FC236}">
                <a16:creationId xmlns:a16="http://schemas.microsoft.com/office/drawing/2014/main" id="{F0F29803-1034-42AE-9CD6-2DA5E77876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Obtain a Flood Maps</a:t>
            </a:r>
          </a:p>
        </p:txBody>
      </p:sp>
      <p:sp>
        <p:nvSpPr>
          <p:cNvPr id="45059" name="Text Box 2">
            <a:extLst>
              <a:ext uri="{FF2B5EF4-FFF2-40B4-BE49-F238E27FC236}">
                <a16:creationId xmlns:a16="http://schemas.microsoft.com/office/drawing/2014/main" id="{CEEA9C7E-4BE5-4F52-9F47-3DD58113750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5060" name="Text Box 3">
            <a:extLst>
              <a:ext uri="{FF2B5EF4-FFF2-40B4-BE49-F238E27FC236}">
                <a16:creationId xmlns:a16="http://schemas.microsoft.com/office/drawing/2014/main" id="{0E30CA7C-92E7-487E-81DD-92FA89EA56AD}"/>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 name="Rettangolo 3">
            <a:extLst>
              <a:ext uri="{FF2B5EF4-FFF2-40B4-BE49-F238E27FC236}">
                <a16:creationId xmlns:a16="http://schemas.microsoft.com/office/drawing/2014/main" id="{E8E5113D-E09B-421D-BD63-1A1F8F6EB5C6}"/>
              </a:ext>
            </a:extLst>
          </p:cNvPr>
          <p:cNvSpPr/>
          <p:nvPr/>
        </p:nvSpPr>
        <p:spPr bwMode="auto">
          <a:xfrm>
            <a:off x="7781566" y="3266393"/>
            <a:ext cx="2635707" cy="41275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9" name="Rettangolo 8">
            <a:extLst>
              <a:ext uri="{FF2B5EF4-FFF2-40B4-BE49-F238E27FC236}">
                <a16:creationId xmlns:a16="http://schemas.microsoft.com/office/drawing/2014/main" id="{A417469A-AC78-4CE1-82C1-420C32BE768F}"/>
              </a:ext>
            </a:extLst>
          </p:cNvPr>
          <p:cNvSpPr/>
          <p:nvPr/>
        </p:nvSpPr>
        <p:spPr bwMode="auto">
          <a:xfrm>
            <a:off x="9985226" y="5087777"/>
            <a:ext cx="576064" cy="19083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394133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4">
            <a:extLst>
              <a:ext uri="{FF2B5EF4-FFF2-40B4-BE49-F238E27FC236}">
                <a16:creationId xmlns:a16="http://schemas.microsoft.com/office/drawing/2014/main" id="{6001B442-6783-478B-BC46-6BF1FC17652C}"/>
              </a:ext>
            </a:extLst>
          </p:cNvPr>
          <p:cNvSpPr txBox="1">
            <a:spLocks noChangeArrowheads="1"/>
          </p:cNvSpPr>
          <p:nvPr/>
        </p:nvSpPr>
        <p:spPr bwMode="auto">
          <a:xfrm>
            <a:off x="473011" y="176234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it-IT" sz="2200" dirty="0">
                <a:solidFill>
                  <a:srgbClr val="677480"/>
                </a:solidFill>
                <a:ea typeface="맑은 고딕" panose="020B0503020000020004" pitchFamily="34" charset="-127"/>
              </a:rPr>
              <a:t>Export </a:t>
            </a:r>
            <a:r>
              <a:rPr lang="it-IT" sz="2200" dirty="0" err="1">
                <a:solidFill>
                  <a:srgbClr val="677480"/>
                </a:solidFill>
                <a:ea typeface="맑은 고딕" panose="020B0503020000020004" pitchFamily="34" charset="-127"/>
              </a:rPr>
              <a:t>geotiff</a:t>
            </a:r>
            <a:r>
              <a:rPr lang="it-IT" sz="2200" dirty="0">
                <a:solidFill>
                  <a:srgbClr val="677480"/>
                </a:solidFill>
                <a:ea typeface="맑은 고딕" panose="020B0503020000020004" pitchFamily="34" charset="-127"/>
              </a:rPr>
              <a:t> with </a:t>
            </a:r>
            <a:r>
              <a:rPr lang="it-IT" sz="2200" dirty="0" err="1">
                <a:solidFill>
                  <a:srgbClr val="677480"/>
                </a:solidFill>
                <a:ea typeface="맑은 고딕" panose="020B0503020000020004" pitchFamily="34" charset="-127"/>
              </a:rPr>
              <a:t>crayfish</a:t>
            </a:r>
            <a:r>
              <a:rPr lang="it-IT" sz="2200" dirty="0">
                <a:solidFill>
                  <a:srgbClr val="677480"/>
                </a:solidFill>
                <a:ea typeface="맑은 고딕" panose="020B0503020000020004" pitchFamily="34" charset="-127"/>
              </a:rPr>
              <a:t> plugin:</a:t>
            </a:r>
          </a:p>
          <a:p>
            <a:pPr marL="342900" indent="-342900" eaLnBrk="1" hangingPunct="1">
              <a:buClr>
                <a:srgbClr val="677480"/>
              </a:buClr>
              <a:buSzPct val="75000"/>
              <a:buFont typeface="Arial" panose="020B0604020202020204" pitchFamily="34" charset="0"/>
              <a:buChar char="•"/>
            </a:pPr>
            <a:endParaRPr lang="it-IT" sz="2200" dirty="0">
              <a:solidFill>
                <a:srgbClr val="677480"/>
              </a:solidFill>
              <a:ea typeface="맑은 고딕" panose="020B0503020000020004" pitchFamily="34" charset="-127"/>
            </a:endParaRPr>
          </a:p>
          <a:p>
            <a:pPr marL="342900" indent="-342900" eaLnBrk="1" hangingPunct="1">
              <a:buClr>
                <a:srgbClr val="677480"/>
              </a:buClr>
              <a:buSzPct val="75000"/>
              <a:buFont typeface="Arial" panose="020B0604020202020204" pitchFamily="34" charset="0"/>
              <a:buChar char="•"/>
            </a:pPr>
            <a:r>
              <a:rPr lang="it-IT" sz="2200" dirty="0">
                <a:solidFill>
                  <a:srgbClr val="677480"/>
                </a:solidFill>
                <a:ea typeface="맑은 고딕" panose="020B0503020000020004" pitchFamily="34" charset="-127"/>
              </a:rPr>
              <a:t>NAME CONVENTION:</a:t>
            </a:r>
          </a:p>
          <a:p>
            <a:pPr marL="0" indent="0" eaLnBrk="1" hangingPunct="1">
              <a:buClr>
                <a:srgbClr val="677480"/>
              </a:buClr>
              <a:buSzPct val="75000"/>
            </a:pPr>
            <a:r>
              <a:rPr lang="it-IT" sz="2200" dirty="0" err="1">
                <a:solidFill>
                  <a:srgbClr val="677480"/>
                </a:solidFill>
                <a:ea typeface="맑은 고딕" panose="020B0503020000020004" pitchFamily="34" charset="-127"/>
              </a:rPr>
              <a:t>AA_EWS_FF_DDMMYYstart_DDMMYYend</a:t>
            </a:r>
            <a:endParaRPr lang="it-IT" sz="2200" dirty="0">
              <a:solidFill>
                <a:srgbClr val="677480"/>
              </a:solidFill>
              <a:ea typeface="맑은 고딕" panose="020B0503020000020004" pitchFamily="34" charset="-127"/>
            </a:endParaRPr>
          </a:p>
          <a:p>
            <a:pPr marL="342900" indent="-342900" eaLnBrk="1" hangingPunct="1">
              <a:buClr>
                <a:srgbClr val="677480"/>
              </a:buClr>
              <a:buSzPct val="75000"/>
              <a:buFont typeface="Arial" panose="020B0604020202020204" pitchFamily="34" charset="0"/>
              <a:buChar char="•"/>
            </a:pPr>
            <a:endParaRPr lang="it-IT" sz="2200" dirty="0">
              <a:solidFill>
                <a:srgbClr val="677480"/>
              </a:solidFill>
              <a:ea typeface="맑은 고딕" panose="020B0503020000020004" pitchFamily="34" charset="-127"/>
            </a:endParaRPr>
          </a:p>
          <a:p>
            <a:pPr marL="342900" indent="-342900" eaLnBrk="1" hangingPunct="1">
              <a:buClr>
                <a:srgbClr val="677480"/>
              </a:buClr>
              <a:buSzPct val="75000"/>
              <a:buFont typeface="Arial" panose="020B0604020202020204" pitchFamily="34" charset="0"/>
              <a:buChar char="•"/>
            </a:pPr>
            <a:r>
              <a:rPr lang="it-IT" sz="2200" dirty="0">
                <a:solidFill>
                  <a:srgbClr val="677480"/>
                </a:solidFill>
                <a:ea typeface="맑은 고딕" panose="020B0503020000020004" pitchFamily="34" charset="-127"/>
              </a:rPr>
              <a:t>And upload </a:t>
            </a:r>
            <a:r>
              <a:rPr lang="it-IT" sz="2200" dirty="0" err="1">
                <a:solidFill>
                  <a:srgbClr val="677480"/>
                </a:solidFill>
                <a:ea typeface="맑은 고딕" panose="020B0503020000020004" pitchFamily="34" charset="-127"/>
              </a:rPr>
              <a:t>if</a:t>
            </a:r>
            <a:r>
              <a:rPr lang="it-IT" sz="2200" dirty="0">
                <a:solidFill>
                  <a:srgbClr val="677480"/>
                </a:solidFill>
                <a:ea typeface="맑은 고딕" panose="020B0503020000020004" pitchFamily="34" charset="-127"/>
              </a:rPr>
              <a:t> </a:t>
            </a:r>
            <a:r>
              <a:rPr lang="it-IT" sz="2200" dirty="0" err="1">
                <a:solidFill>
                  <a:srgbClr val="677480"/>
                </a:solidFill>
                <a:ea typeface="맑은 고딕" panose="020B0503020000020004" pitchFamily="34" charset="-127"/>
              </a:rPr>
              <a:t>necessary</a:t>
            </a:r>
            <a:r>
              <a:rPr lang="it-IT" sz="2200" dirty="0">
                <a:solidFill>
                  <a:srgbClr val="677480"/>
                </a:solidFill>
                <a:ea typeface="맑은 고딕" panose="020B0503020000020004" pitchFamily="34" charset="-127"/>
              </a:rPr>
              <a:t> on EOPEN</a:t>
            </a:r>
          </a:p>
          <a:p>
            <a:pPr marL="342900" indent="-342900" eaLnBrk="1" hangingPunct="1">
              <a:buClr>
                <a:srgbClr val="677480"/>
              </a:buClr>
              <a:buSzPct val="75000"/>
              <a:buFont typeface="Arial" panose="020B0604020202020204" pitchFamily="34" charset="0"/>
              <a:buChar char="•"/>
            </a:pPr>
            <a:endParaRPr lang="en-US" altLang="it-IT" sz="2200" dirty="0">
              <a:solidFill>
                <a:srgbClr val="677480"/>
              </a:solidFill>
              <a:ea typeface="맑은 고딕" panose="020B0503020000020004" pitchFamily="34" charset="-127"/>
            </a:endParaRPr>
          </a:p>
        </p:txBody>
      </p:sp>
      <p:sp>
        <p:nvSpPr>
          <p:cNvPr id="45058" name="Text Box 1">
            <a:extLst>
              <a:ext uri="{FF2B5EF4-FFF2-40B4-BE49-F238E27FC236}">
                <a16:creationId xmlns:a16="http://schemas.microsoft.com/office/drawing/2014/main" id="{F0F29803-1034-42AE-9CD6-2DA5E77876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3.3 Obtain a Flood Maps</a:t>
            </a:r>
          </a:p>
        </p:txBody>
      </p:sp>
      <p:sp>
        <p:nvSpPr>
          <p:cNvPr id="45059" name="Text Box 2">
            <a:extLst>
              <a:ext uri="{FF2B5EF4-FFF2-40B4-BE49-F238E27FC236}">
                <a16:creationId xmlns:a16="http://schemas.microsoft.com/office/drawing/2014/main" id="{CEEA9C7E-4BE5-4F52-9F47-3DD58113750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5060" name="Text Box 3">
            <a:extLst>
              <a:ext uri="{FF2B5EF4-FFF2-40B4-BE49-F238E27FC236}">
                <a16:creationId xmlns:a16="http://schemas.microsoft.com/office/drawing/2014/main" id="{0E30CA7C-92E7-487E-81DD-92FA89EA56AD}"/>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pic>
        <p:nvPicPr>
          <p:cNvPr id="6" name="Immagine 5">
            <a:extLst>
              <a:ext uri="{FF2B5EF4-FFF2-40B4-BE49-F238E27FC236}">
                <a16:creationId xmlns:a16="http://schemas.microsoft.com/office/drawing/2014/main" id="{335F30CE-1FC3-4287-AA4A-0BE259F6F27F}"/>
              </a:ext>
            </a:extLst>
          </p:cNvPr>
          <p:cNvPicPr>
            <a:picLocks noChangeAspect="1"/>
          </p:cNvPicPr>
          <p:nvPr/>
        </p:nvPicPr>
        <p:blipFill>
          <a:blip r:embed="rId3"/>
          <a:stretch>
            <a:fillRect/>
          </a:stretch>
        </p:blipFill>
        <p:spPr>
          <a:xfrm>
            <a:off x="5790647" y="1988840"/>
            <a:ext cx="6269903" cy="3526820"/>
          </a:xfrm>
          <a:prstGeom prst="rect">
            <a:avLst/>
          </a:prstGeom>
        </p:spPr>
      </p:pic>
      <p:sp>
        <p:nvSpPr>
          <p:cNvPr id="13" name="Rettangolo 12">
            <a:extLst>
              <a:ext uri="{FF2B5EF4-FFF2-40B4-BE49-F238E27FC236}">
                <a16:creationId xmlns:a16="http://schemas.microsoft.com/office/drawing/2014/main" id="{3EEBBBEA-76F2-4CBA-8A6C-7245F01D9589}"/>
              </a:ext>
            </a:extLst>
          </p:cNvPr>
          <p:cNvSpPr/>
          <p:nvPr/>
        </p:nvSpPr>
        <p:spPr bwMode="auto">
          <a:xfrm>
            <a:off x="6960890" y="3068960"/>
            <a:ext cx="3707110" cy="208823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69240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F0F29803-1034-42AE-9CD6-2DA5E77876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3.3 Obtain a Flood Maps</a:t>
            </a:r>
          </a:p>
        </p:txBody>
      </p:sp>
      <p:sp>
        <p:nvSpPr>
          <p:cNvPr id="45059" name="Text Box 2">
            <a:extLst>
              <a:ext uri="{FF2B5EF4-FFF2-40B4-BE49-F238E27FC236}">
                <a16:creationId xmlns:a16="http://schemas.microsoft.com/office/drawing/2014/main" id="{CEEA9C7E-4BE5-4F52-9F47-3DD581137508}"/>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45060" name="Text Box 3">
            <a:extLst>
              <a:ext uri="{FF2B5EF4-FFF2-40B4-BE49-F238E27FC236}">
                <a16:creationId xmlns:a16="http://schemas.microsoft.com/office/drawing/2014/main" id="{0E30CA7C-92E7-487E-81DD-92FA89EA56AD}"/>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3. Practical Training</a:t>
            </a:r>
          </a:p>
        </p:txBody>
      </p:sp>
      <p:sp>
        <p:nvSpPr>
          <p:cNvPr id="45061" name="Text Box 4">
            <a:extLst>
              <a:ext uri="{FF2B5EF4-FFF2-40B4-BE49-F238E27FC236}">
                <a16:creationId xmlns:a16="http://schemas.microsoft.com/office/drawing/2014/main" id="{6001B442-6783-478B-BC46-6BF1FC17652C}"/>
              </a:ext>
            </a:extLst>
          </p:cNvPr>
          <p:cNvSpPr txBox="1">
            <a:spLocks noChangeArrowheads="1"/>
          </p:cNvSpPr>
          <p:nvPr/>
        </p:nvSpPr>
        <p:spPr bwMode="auto">
          <a:xfrm>
            <a:off x="473011" y="176234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Example of flood map</a:t>
            </a: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pic>
        <p:nvPicPr>
          <p:cNvPr id="4" name="Immagine 3">
            <a:extLst>
              <a:ext uri="{FF2B5EF4-FFF2-40B4-BE49-F238E27FC236}">
                <a16:creationId xmlns:a16="http://schemas.microsoft.com/office/drawing/2014/main" id="{24150448-981F-4D83-A51B-2E29924EE272}"/>
              </a:ext>
            </a:extLst>
          </p:cNvPr>
          <p:cNvPicPr>
            <a:picLocks noChangeAspect="1"/>
          </p:cNvPicPr>
          <p:nvPr/>
        </p:nvPicPr>
        <p:blipFill rotWithShape="1">
          <a:blip r:embed="rId3"/>
          <a:srcRect l="8932" t="22473" r="19365" b="8759"/>
          <a:stretch/>
        </p:blipFill>
        <p:spPr>
          <a:xfrm>
            <a:off x="4226844" y="1490663"/>
            <a:ext cx="7502786" cy="4047557"/>
          </a:xfrm>
          <a:prstGeom prst="rect">
            <a:avLst/>
          </a:prstGeom>
        </p:spPr>
      </p:pic>
    </p:spTree>
    <p:extLst>
      <p:ext uri="{BB962C8B-B14F-4D97-AF65-F5344CB8AC3E}">
        <p14:creationId xmlns:p14="http://schemas.microsoft.com/office/powerpoint/2010/main" val="3813253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0" indent="0">
              <a:buClr>
                <a:srgbClr val="677480"/>
              </a:buClr>
              <a:buSzPct val="75000"/>
            </a:pPr>
            <a:r>
              <a:rPr lang="en-US" altLang="it-IT" sz="2200" dirty="0" err="1">
                <a:solidFill>
                  <a:srgbClr val="677480"/>
                </a:solidFill>
                <a:ea typeface="맑은 고딕" panose="020B0503020000020004" pitchFamily="34" charset="-127"/>
              </a:rPr>
              <a:t>Eopen</a:t>
            </a:r>
            <a:r>
              <a:rPr lang="en-US" altLang="it-IT" sz="2200" dirty="0">
                <a:solidFill>
                  <a:srgbClr val="677480"/>
                </a:solidFill>
                <a:ea typeface="맑은 고딕" panose="020B0503020000020004" pitchFamily="34" charset="-127"/>
              </a:rPr>
              <a:t> provide to users different interfaces and tools to visualize results; the main tools are:  </a:t>
            </a:r>
          </a:p>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Dashboards</a:t>
            </a:r>
          </a:p>
          <a:p>
            <a:pPr>
              <a:buClr>
                <a:srgbClr val="677480"/>
              </a:buClr>
              <a:buSzPct val="75000"/>
              <a:buFont typeface="Wingdings 3" panose="05040102010807070707" pitchFamily="18" charset="2"/>
              <a:buChar char=""/>
            </a:pPr>
            <a:r>
              <a:rPr lang="en-US" altLang="it-IT" sz="2200" dirty="0" err="1">
                <a:solidFill>
                  <a:srgbClr val="677480"/>
                </a:solidFill>
                <a:ea typeface="맑은 고딕" panose="020B0503020000020004" pitchFamily="34" charset="-127"/>
              </a:rPr>
              <a:t>Opensphere</a:t>
            </a:r>
            <a:r>
              <a:rPr lang="en-US" altLang="it-IT" sz="2200" dirty="0">
                <a:solidFill>
                  <a:srgbClr val="677480"/>
                </a:solidFill>
                <a:ea typeface="맑은 고딕" panose="020B0503020000020004" pitchFamily="34" charset="-127"/>
              </a:rPr>
              <a:t> (</a:t>
            </a:r>
            <a:r>
              <a:rPr lang="en-US" altLang="it-IT" sz="2200" dirty="0" err="1">
                <a:solidFill>
                  <a:srgbClr val="677480"/>
                </a:solidFill>
                <a:ea typeface="맑은 고딕" panose="020B0503020000020004" pitchFamily="34" charset="-127"/>
              </a:rPr>
              <a:t>Gis</a:t>
            </a:r>
            <a:r>
              <a:rPr lang="en-US" altLang="it-IT" sz="2200" dirty="0">
                <a:solidFill>
                  <a:srgbClr val="677480"/>
                </a:solidFill>
                <a:ea typeface="맑은 고딕" panose="020B0503020000020004" pitchFamily="34" charset="-127"/>
              </a:rPr>
              <a:t> </a:t>
            </a:r>
            <a:r>
              <a:rPr lang="en-US" altLang="it-IT" sz="2200" dirty="0" err="1">
                <a:solidFill>
                  <a:srgbClr val="677480"/>
                </a:solidFill>
                <a:ea typeface="맑은 고딕" panose="020B0503020000020004" pitchFamily="34" charset="-127"/>
              </a:rPr>
              <a:t>viwer</a:t>
            </a:r>
            <a:r>
              <a:rPr lang="en-US" altLang="it-IT" sz="2200" dirty="0">
                <a:solidFill>
                  <a:srgbClr val="677480"/>
                </a:solidFill>
                <a:ea typeface="맑은 고딕" panose="020B0503020000020004" pitchFamily="34" charset="-127"/>
              </a:rPr>
              <a:t>)</a:t>
            </a:r>
          </a:p>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The EOPEN </a:t>
            </a:r>
            <a:r>
              <a:rPr lang="en-US" altLang="it-IT" sz="2200" dirty="0" err="1">
                <a:solidFill>
                  <a:srgbClr val="677480"/>
                </a:solidFill>
                <a:ea typeface="맑은 고딕" panose="020B0503020000020004" pitchFamily="34" charset="-127"/>
              </a:rPr>
              <a:t>Geoserver</a:t>
            </a:r>
            <a:r>
              <a:rPr lang="en-US" altLang="it-IT" sz="2200" dirty="0">
                <a:solidFill>
                  <a:srgbClr val="677480"/>
                </a:solidFill>
                <a:ea typeface="맑은 고딕" panose="020B0503020000020004" pitchFamily="34" charset="-127"/>
              </a:rPr>
              <a:t> (WMS service)</a:t>
            </a:r>
          </a:p>
          <a:p>
            <a:pPr marL="342900" indent="-342900">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With this tools </a:t>
            </a:r>
            <a:r>
              <a:rPr lang="en-US" altLang="it-IT" sz="2200" dirty="0" err="1">
                <a:solidFill>
                  <a:srgbClr val="677480"/>
                </a:solidFill>
                <a:ea typeface="맑은 고딕" panose="020B0503020000020004" pitchFamily="34" charset="-127"/>
              </a:rPr>
              <a:t>eachone</a:t>
            </a:r>
            <a:r>
              <a:rPr lang="en-US" altLang="it-IT" sz="2200" dirty="0">
                <a:solidFill>
                  <a:srgbClr val="677480"/>
                </a:solidFill>
                <a:ea typeface="맑은 고딕" panose="020B0503020000020004" pitchFamily="34" charset="-127"/>
              </a:rPr>
              <a:t> can integrate </a:t>
            </a:r>
          </a:p>
          <a:p>
            <a:pPr marL="0" indent="0">
              <a:buClr>
                <a:srgbClr val="677480"/>
              </a:buClr>
              <a:buSzPct val="75000"/>
            </a:pPr>
            <a:r>
              <a:rPr lang="en-US" altLang="it-IT" sz="2200" dirty="0" smtClean="0">
                <a:solidFill>
                  <a:srgbClr val="677480"/>
                </a:solidFill>
                <a:ea typeface="맑은 고딕" panose="020B0503020000020004" pitchFamily="34" charset="-127"/>
              </a:rPr>
              <a:t>      the </a:t>
            </a:r>
            <a:r>
              <a:rPr lang="en-US" altLang="it-IT" sz="2200" dirty="0">
                <a:solidFill>
                  <a:srgbClr val="677480"/>
                </a:solidFill>
                <a:ea typeface="맑은 고딕" panose="020B0503020000020004" pitchFamily="34" charset="-127"/>
              </a:rPr>
              <a:t>platform inside their workflows </a:t>
            </a:r>
            <a:endParaRPr lang="en-US" altLang="it-IT" sz="2200" dirty="0" smtClean="0">
              <a:solidFill>
                <a:srgbClr val="677480"/>
              </a:solidFill>
              <a:ea typeface="맑은 고딕" panose="020B0503020000020004" pitchFamily="34" charset="-127"/>
            </a:endParaRPr>
          </a:p>
          <a:p>
            <a:pPr marL="0" indent="0">
              <a:buClr>
                <a:srgbClr val="677480"/>
              </a:buClr>
              <a:buSzPct val="75000"/>
            </a:pPr>
            <a:r>
              <a:rPr lang="en-US" altLang="it-IT" sz="2200" dirty="0">
                <a:solidFill>
                  <a:srgbClr val="677480"/>
                </a:solidFill>
                <a:ea typeface="맑은 고딕" panose="020B0503020000020004" pitchFamily="34" charset="-127"/>
              </a:rPr>
              <a:t> </a:t>
            </a:r>
            <a:r>
              <a:rPr lang="en-US" altLang="it-IT" sz="2200" dirty="0" smtClean="0">
                <a:solidFill>
                  <a:srgbClr val="677480"/>
                </a:solidFill>
                <a:ea typeface="맑은 고딕" panose="020B0503020000020004" pitchFamily="34" charset="-127"/>
              </a:rPr>
              <a:t>     </a:t>
            </a:r>
            <a:r>
              <a:rPr lang="en-US" altLang="it-IT" sz="2200" dirty="0" smtClean="0">
                <a:solidFill>
                  <a:srgbClr val="677480"/>
                </a:solidFill>
                <a:ea typeface="맑은 고딕" panose="020B0503020000020004" pitchFamily="34" charset="-127"/>
              </a:rPr>
              <a:t>and </a:t>
            </a:r>
            <a:r>
              <a:rPr lang="en-US" altLang="it-IT" sz="2200" dirty="0">
                <a:solidFill>
                  <a:srgbClr val="677480"/>
                </a:solidFill>
                <a:ea typeface="맑은 고딕" panose="020B0503020000020004" pitchFamily="34" charset="-127"/>
              </a:rPr>
              <a:t>offices.</a:t>
            </a:r>
          </a:p>
        </p:txBody>
      </p:sp>
      <p:pic>
        <p:nvPicPr>
          <p:cNvPr id="8" name="Immagine 7">
            <a:extLst>
              <a:ext uri="{FF2B5EF4-FFF2-40B4-BE49-F238E27FC236}">
                <a16:creationId xmlns:a16="http://schemas.microsoft.com/office/drawing/2014/main" id="{A7B7A82E-BF71-494D-BF52-EE01EA0AE950}"/>
              </a:ext>
            </a:extLst>
          </p:cNvPr>
          <p:cNvPicPr>
            <a:picLocks noChangeAspect="1"/>
          </p:cNvPicPr>
          <p:nvPr/>
        </p:nvPicPr>
        <p:blipFill rotWithShape="1">
          <a:blip r:embed="rId3"/>
          <a:srcRect l="21059" t="16401" r="25195" b="13496"/>
          <a:stretch/>
        </p:blipFill>
        <p:spPr>
          <a:xfrm>
            <a:off x="7655015" y="2220565"/>
            <a:ext cx="4082093" cy="2995036"/>
          </a:xfrm>
          <a:prstGeom prst="rect">
            <a:avLst/>
          </a:prstGeom>
        </p:spPr>
      </p:pic>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pic>
        <p:nvPicPr>
          <p:cNvPr id="2" name="Immagine 1">
            <a:extLst>
              <a:ext uri="{FF2B5EF4-FFF2-40B4-BE49-F238E27FC236}">
                <a16:creationId xmlns:a16="http://schemas.microsoft.com/office/drawing/2014/main" id="{7ECDAD7B-DF22-48D7-90DF-20ABF765C2D0}"/>
              </a:ext>
            </a:extLst>
          </p:cNvPr>
          <p:cNvPicPr>
            <a:picLocks noChangeAspect="1"/>
          </p:cNvPicPr>
          <p:nvPr/>
        </p:nvPicPr>
        <p:blipFill rotWithShape="1">
          <a:blip r:embed="rId4"/>
          <a:srcRect t="11481" b="4851"/>
          <a:stretch/>
        </p:blipFill>
        <p:spPr>
          <a:xfrm>
            <a:off x="6098922" y="3572329"/>
            <a:ext cx="4604022" cy="2166799"/>
          </a:xfrm>
          <a:prstGeom prst="rect">
            <a:avLst/>
          </a:prstGeom>
        </p:spPr>
      </p:pic>
      <p:pic>
        <p:nvPicPr>
          <p:cNvPr id="7" name="Immagine 6">
            <a:extLst>
              <a:ext uri="{FF2B5EF4-FFF2-40B4-BE49-F238E27FC236}">
                <a16:creationId xmlns:a16="http://schemas.microsoft.com/office/drawing/2014/main" id="{F30C663C-0FE8-4E7B-98D0-6B083DA9C907}"/>
              </a:ext>
            </a:extLst>
          </p:cNvPr>
          <p:cNvPicPr>
            <a:picLocks noChangeAspect="1"/>
          </p:cNvPicPr>
          <p:nvPr/>
        </p:nvPicPr>
        <p:blipFill rotWithShape="1">
          <a:blip r:embed="rId5"/>
          <a:srcRect t="11481" b="4851"/>
          <a:stretch/>
        </p:blipFill>
        <p:spPr>
          <a:xfrm>
            <a:off x="8041010" y="4186130"/>
            <a:ext cx="4039582" cy="190115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4.1 Dashboards</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Dashboards</a:t>
            </a:r>
          </a:p>
        </p:txBody>
      </p:sp>
      <p:pic>
        <p:nvPicPr>
          <p:cNvPr id="2" name="Immagine 1">
            <a:extLst>
              <a:ext uri="{FF2B5EF4-FFF2-40B4-BE49-F238E27FC236}">
                <a16:creationId xmlns:a16="http://schemas.microsoft.com/office/drawing/2014/main" id="{7ECDAD7B-DF22-48D7-90DF-20ABF765C2D0}"/>
              </a:ext>
            </a:extLst>
          </p:cNvPr>
          <p:cNvPicPr>
            <a:picLocks noChangeAspect="1"/>
          </p:cNvPicPr>
          <p:nvPr/>
        </p:nvPicPr>
        <p:blipFill rotWithShape="1">
          <a:blip r:embed="rId3"/>
          <a:srcRect t="11481" b="4851"/>
          <a:stretch/>
        </p:blipFill>
        <p:spPr>
          <a:xfrm>
            <a:off x="3038544" y="1535070"/>
            <a:ext cx="8581319" cy="4038642"/>
          </a:xfrm>
          <a:prstGeom prst="rect">
            <a:avLst/>
          </a:prstGeom>
        </p:spPr>
      </p:pic>
    </p:spTree>
    <p:extLst>
      <p:ext uri="{BB962C8B-B14F-4D97-AF65-F5344CB8AC3E}">
        <p14:creationId xmlns:p14="http://schemas.microsoft.com/office/powerpoint/2010/main" val="1388675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4.1 Dashboards</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Create a Dashboard</a:t>
            </a:r>
          </a:p>
        </p:txBody>
      </p:sp>
      <p:pic>
        <p:nvPicPr>
          <p:cNvPr id="3" name="Immagine 2">
            <a:extLst>
              <a:ext uri="{FF2B5EF4-FFF2-40B4-BE49-F238E27FC236}">
                <a16:creationId xmlns:a16="http://schemas.microsoft.com/office/drawing/2014/main" id="{B61F9C25-BE7C-4107-9544-3B6F477E8ECC}"/>
              </a:ext>
            </a:extLst>
          </p:cNvPr>
          <p:cNvPicPr>
            <a:picLocks noChangeAspect="1"/>
          </p:cNvPicPr>
          <p:nvPr/>
        </p:nvPicPr>
        <p:blipFill rotWithShape="1">
          <a:blip r:embed="rId3"/>
          <a:srcRect t="11481" r="55906" b="55250"/>
          <a:stretch/>
        </p:blipFill>
        <p:spPr>
          <a:xfrm>
            <a:off x="5088682" y="2066305"/>
            <a:ext cx="5375920" cy="2281560"/>
          </a:xfrm>
          <a:prstGeom prst="rect">
            <a:avLst/>
          </a:prstGeom>
        </p:spPr>
      </p:pic>
    </p:spTree>
    <p:extLst>
      <p:ext uri="{BB962C8B-B14F-4D97-AF65-F5344CB8AC3E}">
        <p14:creationId xmlns:p14="http://schemas.microsoft.com/office/powerpoint/2010/main" val="2417202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4.1 Dashboards</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Create a Dashboard</a:t>
            </a:r>
          </a:p>
        </p:txBody>
      </p:sp>
      <p:pic>
        <p:nvPicPr>
          <p:cNvPr id="2" name="Immagine 1">
            <a:extLst>
              <a:ext uri="{FF2B5EF4-FFF2-40B4-BE49-F238E27FC236}">
                <a16:creationId xmlns:a16="http://schemas.microsoft.com/office/drawing/2014/main" id="{7C35B4A1-C17E-42B1-BD13-1E1701DA450D}"/>
              </a:ext>
            </a:extLst>
          </p:cNvPr>
          <p:cNvPicPr>
            <a:picLocks noChangeAspect="1"/>
          </p:cNvPicPr>
          <p:nvPr/>
        </p:nvPicPr>
        <p:blipFill rotWithShape="1">
          <a:blip r:embed="rId3"/>
          <a:srcRect t="11481" b="29001"/>
          <a:stretch/>
        </p:blipFill>
        <p:spPr>
          <a:xfrm>
            <a:off x="2484521" y="2492896"/>
            <a:ext cx="9466253" cy="3169207"/>
          </a:xfrm>
          <a:prstGeom prst="rect">
            <a:avLst/>
          </a:prstGeom>
        </p:spPr>
      </p:pic>
    </p:spTree>
    <p:extLst>
      <p:ext uri="{BB962C8B-B14F-4D97-AF65-F5344CB8AC3E}">
        <p14:creationId xmlns:p14="http://schemas.microsoft.com/office/powerpoint/2010/main" val="3098388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4.1 Dashboards</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Create a Dashboard</a:t>
            </a:r>
          </a:p>
        </p:txBody>
      </p:sp>
      <p:pic>
        <p:nvPicPr>
          <p:cNvPr id="3" name="Immagine 2">
            <a:extLst>
              <a:ext uri="{FF2B5EF4-FFF2-40B4-BE49-F238E27FC236}">
                <a16:creationId xmlns:a16="http://schemas.microsoft.com/office/drawing/2014/main" id="{9A6832E7-D89C-4A80-B84E-17DB2822CF46}"/>
              </a:ext>
            </a:extLst>
          </p:cNvPr>
          <p:cNvPicPr>
            <a:picLocks noChangeAspect="1"/>
          </p:cNvPicPr>
          <p:nvPr/>
        </p:nvPicPr>
        <p:blipFill rotWithShape="1">
          <a:blip r:embed="rId3"/>
          <a:srcRect l="69490" t="10101" b="81273"/>
          <a:stretch/>
        </p:blipFill>
        <p:spPr>
          <a:xfrm>
            <a:off x="4008562" y="1055452"/>
            <a:ext cx="4980389" cy="792088"/>
          </a:xfrm>
          <a:prstGeom prst="rect">
            <a:avLst/>
          </a:prstGeom>
        </p:spPr>
      </p:pic>
      <p:pic>
        <p:nvPicPr>
          <p:cNvPr id="4" name="Immagine 3">
            <a:extLst>
              <a:ext uri="{FF2B5EF4-FFF2-40B4-BE49-F238E27FC236}">
                <a16:creationId xmlns:a16="http://schemas.microsoft.com/office/drawing/2014/main" id="{CE02D778-8150-44DD-B038-469A6A9CD604}"/>
              </a:ext>
            </a:extLst>
          </p:cNvPr>
          <p:cNvPicPr>
            <a:picLocks noChangeAspect="1"/>
          </p:cNvPicPr>
          <p:nvPr/>
        </p:nvPicPr>
        <p:blipFill rotWithShape="1">
          <a:blip r:embed="rId4"/>
          <a:srcRect t="11481" b="5901"/>
          <a:stretch/>
        </p:blipFill>
        <p:spPr>
          <a:xfrm>
            <a:off x="5664746" y="2669774"/>
            <a:ext cx="6215336" cy="2888427"/>
          </a:xfrm>
          <a:prstGeom prst="rect">
            <a:avLst/>
          </a:prstGeom>
        </p:spPr>
      </p:pic>
      <p:cxnSp>
        <p:nvCxnSpPr>
          <p:cNvPr id="6" name="Connettore a gomito 5">
            <a:extLst>
              <a:ext uri="{FF2B5EF4-FFF2-40B4-BE49-F238E27FC236}">
                <a16:creationId xmlns:a16="http://schemas.microsoft.com/office/drawing/2014/main" id="{B16EE1D5-E60D-40A9-986C-B232620DB6B2}"/>
              </a:ext>
            </a:extLst>
          </p:cNvPr>
          <p:cNvCxnSpPr>
            <a:stCxn id="3" idx="3"/>
            <a:endCxn id="4" idx="0"/>
          </p:cNvCxnSpPr>
          <p:nvPr/>
        </p:nvCxnSpPr>
        <p:spPr bwMode="auto">
          <a:xfrm flipH="1">
            <a:off x="8772414" y="1451496"/>
            <a:ext cx="216537" cy="1218278"/>
          </a:xfrm>
          <a:prstGeom prst="bentConnector4">
            <a:avLst>
              <a:gd name="adj1" fmla="val -105571"/>
              <a:gd name="adj2" fmla="val 66254"/>
            </a:avLst>
          </a:prstGeom>
          <a:solidFill>
            <a:srgbClr val="00B8FF"/>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34570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a:extLst>
              <a:ext uri="{FF2B5EF4-FFF2-40B4-BE49-F238E27FC236}">
                <a16:creationId xmlns:a16="http://schemas.microsoft.com/office/drawing/2014/main" id="{046C8D9B-90E2-475D-9D0A-7B0DFC88036B}"/>
              </a:ext>
            </a:extLst>
          </p:cNvPr>
          <p:cNvSpPr txBox="1">
            <a:spLocks noChangeArrowheads="1"/>
          </p:cNvSpPr>
          <p:nvPr/>
        </p:nvSpPr>
        <p:spPr bwMode="auto">
          <a:xfrm>
            <a:off x="546100" y="1284288"/>
            <a:ext cx="11388725"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1.2 Objective</a:t>
            </a:r>
          </a:p>
        </p:txBody>
      </p:sp>
      <p:sp>
        <p:nvSpPr>
          <p:cNvPr id="12291" name="Text Box 2">
            <a:extLst>
              <a:ext uri="{FF2B5EF4-FFF2-40B4-BE49-F238E27FC236}">
                <a16:creationId xmlns:a16="http://schemas.microsoft.com/office/drawing/2014/main" id="{AD7C847F-5949-4FA0-A52B-A85CDDE49C25}"/>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12292" name="Text Box 3">
            <a:extLst>
              <a:ext uri="{FF2B5EF4-FFF2-40B4-BE49-F238E27FC236}">
                <a16:creationId xmlns:a16="http://schemas.microsoft.com/office/drawing/2014/main" id="{7BE9D89D-45DC-45AB-ACAF-06B937C6562A}"/>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1. Background</a:t>
            </a:r>
          </a:p>
        </p:txBody>
      </p:sp>
      <p:sp>
        <p:nvSpPr>
          <p:cNvPr id="12293" name="Text Box 4">
            <a:extLst>
              <a:ext uri="{FF2B5EF4-FFF2-40B4-BE49-F238E27FC236}">
                <a16:creationId xmlns:a16="http://schemas.microsoft.com/office/drawing/2014/main" id="{804C388B-F8FD-4330-84CE-ACF8000BE6AC}"/>
              </a:ext>
            </a:extLst>
          </p:cNvPr>
          <p:cNvSpPr txBox="1">
            <a:spLocks noChangeArrowheads="1"/>
          </p:cNvSpPr>
          <p:nvPr/>
        </p:nvSpPr>
        <p:spPr bwMode="auto">
          <a:xfrm>
            <a:off x="546100" y="17383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lnSpc>
                <a:spcPct val="90000"/>
              </a:lnSpc>
              <a:spcBef>
                <a:spcPts val="10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1027113" algn="l"/>
                <a:tab pos="1941513" algn="l"/>
                <a:tab pos="2855913" algn="l"/>
                <a:tab pos="3770313" algn="l"/>
                <a:tab pos="4684713" algn="l"/>
                <a:tab pos="5599113" algn="l"/>
                <a:tab pos="6513513" algn="l"/>
                <a:tab pos="7427913" algn="l"/>
                <a:tab pos="8342313" algn="l"/>
                <a:tab pos="9256713" algn="l"/>
                <a:tab pos="10171113"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Give the opportunity to use the results of EOPEN for end-users, and interested third-parties. </a:t>
            </a: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A detailed encounter for the efficient use of platform. </a:t>
            </a: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Promotes additional engagement activities, training activities, pursues a significant widen use of the EOPEN platform, and contributes to the uptake of EO data from the community. </a:t>
            </a: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Be supplied to EOPEN's various capacity building activities, and bring effects that will outlast the project timeframe, contributing to the sustainability of EOPEN approach and system.</a:t>
            </a:r>
          </a:p>
        </p:txBody>
      </p:sp>
      <p:pic>
        <p:nvPicPr>
          <p:cNvPr id="12294" name="Picture 5">
            <a:extLst>
              <a:ext uri="{FF2B5EF4-FFF2-40B4-BE49-F238E27FC236}">
                <a16:creationId xmlns:a16="http://schemas.microsoft.com/office/drawing/2014/main" id="{2CE92D19-ED47-4ABF-9601-4538D7FF6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488"/>
          <a:stretch>
            <a:fillRect/>
          </a:stretch>
        </p:blipFill>
        <p:spPr bwMode="auto">
          <a:xfrm>
            <a:off x="3629025" y="4051300"/>
            <a:ext cx="4870450" cy="1873250"/>
          </a:xfrm>
          <a:prstGeom prst="rect">
            <a:avLst/>
          </a:prstGeom>
          <a:noFill/>
          <a:ln w="9360" cap="sq">
            <a:solidFill>
              <a:srgbClr val="404040"/>
            </a:solidFill>
            <a:miter lim="800000"/>
            <a:headEnd/>
            <a:tailEnd/>
          </a:ln>
          <a:effectLst>
            <a:outerShdw dist="38184" dir="2700000" algn="ctr" rotWithShape="0">
              <a:srgbClr val="000000">
                <a:alpha val="40033"/>
              </a:srgbClr>
            </a:outerShdw>
          </a:effectLst>
          <a:extLst>
            <a:ext uri="{909E8E84-426E-40DD-AFC4-6F175D3DCCD1}">
              <a14:hiddenFill xmlns:a14="http://schemas.microsoft.com/office/drawing/2010/main">
                <a:blipFill dpi="0" rotWithShape="0">
                  <a:blip/>
                  <a:srcRect t="6488"/>
                  <a:stretch>
                    <a:fillRect/>
                  </a:stretch>
                </a:blip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4.1 Dashboards</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Create a Dashboard</a:t>
            </a:r>
          </a:p>
          <a:p>
            <a:pPr>
              <a:buClr>
                <a:srgbClr val="677480"/>
              </a:buClr>
              <a:buSzPct val="75000"/>
              <a:buFont typeface="Wingdings 3" panose="05040102010807070707" pitchFamily="18" charset="2"/>
              <a:buChar char=""/>
            </a:pPr>
            <a:endParaRPr lang="en-US" altLang="it-IT" sz="2200" dirty="0">
              <a:solidFill>
                <a:srgbClr val="677480"/>
              </a:solidFill>
              <a:ea typeface="맑은 고딕" panose="020B0503020000020004" pitchFamily="34" charset="-127"/>
            </a:endParaRPr>
          </a:p>
          <a:p>
            <a:pPr marL="0" indent="0">
              <a:buClr>
                <a:srgbClr val="677480"/>
              </a:buClr>
              <a:buSzPct val="75000"/>
            </a:pPr>
            <a:r>
              <a:rPr lang="en-US" altLang="it-IT" sz="2200" dirty="0">
                <a:solidFill>
                  <a:srgbClr val="677480"/>
                </a:solidFill>
                <a:ea typeface="맑은 고딕" panose="020B0503020000020004" pitchFamily="34" charset="-127"/>
              </a:rPr>
              <a:t>Add and move elements</a:t>
            </a:r>
          </a:p>
        </p:txBody>
      </p:sp>
      <p:pic>
        <p:nvPicPr>
          <p:cNvPr id="2" name="Immagine 1">
            <a:extLst>
              <a:ext uri="{FF2B5EF4-FFF2-40B4-BE49-F238E27FC236}">
                <a16:creationId xmlns:a16="http://schemas.microsoft.com/office/drawing/2014/main" id="{51F402CC-6329-4DB6-9AA9-84151FC2E9A4}"/>
              </a:ext>
            </a:extLst>
          </p:cNvPr>
          <p:cNvPicPr>
            <a:picLocks noChangeAspect="1"/>
          </p:cNvPicPr>
          <p:nvPr/>
        </p:nvPicPr>
        <p:blipFill rotWithShape="1">
          <a:blip r:embed="rId3"/>
          <a:srcRect t="11481" b="4851"/>
          <a:stretch/>
        </p:blipFill>
        <p:spPr>
          <a:xfrm>
            <a:off x="3978679" y="2101850"/>
            <a:ext cx="7956146" cy="3744416"/>
          </a:xfrm>
          <a:prstGeom prst="rect">
            <a:avLst/>
          </a:prstGeom>
        </p:spPr>
      </p:pic>
    </p:spTree>
    <p:extLst>
      <p:ext uri="{BB962C8B-B14F-4D97-AF65-F5344CB8AC3E}">
        <p14:creationId xmlns:p14="http://schemas.microsoft.com/office/powerpoint/2010/main" val="4153424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4.2 Tweet visualization</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a:solidFill>
                  <a:srgbClr val="677480"/>
                </a:solidFill>
                <a:ea typeface="맑은 고딕" panose="020B0503020000020004" pitchFamily="34" charset="-127"/>
              </a:rPr>
              <a:t> How to visualize tweets</a:t>
            </a:r>
          </a:p>
        </p:txBody>
      </p:sp>
      <p:pic>
        <p:nvPicPr>
          <p:cNvPr id="2" name="Immagine 1">
            <a:extLst>
              <a:ext uri="{FF2B5EF4-FFF2-40B4-BE49-F238E27FC236}">
                <a16:creationId xmlns:a16="http://schemas.microsoft.com/office/drawing/2014/main" id="{7ECDAD7B-DF22-48D7-90DF-20ABF765C2D0}"/>
              </a:ext>
            </a:extLst>
          </p:cNvPr>
          <p:cNvPicPr>
            <a:picLocks noChangeAspect="1"/>
          </p:cNvPicPr>
          <p:nvPr/>
        </p:nvPicPr>
        <p:blipFill rotWithShape="1">
          <a:blip r:embed="rId3"/>
          <a:srcRect t="11481" b="4851"/>
          <a:stretch/>
        </p:blipFill>
        <p:spPr>
          <a:xfrm>
            <a:off x="4296594" y="2045320"/>
            <a:ext cx="7497138" cy="3528392"/>
          </a:xfrm>
          <a:prstGeom prst="rect">
            <a:avLst/>
          </a:prstGeom>
        </p:spPr>
      </p:pic>
      <p:sp>
        <p:nvSpPr>
          <p:cNvPr id="3" name="CasellaDiTesto 2">
            <a:extLst>
              <a:ext uri="{FF2B5EF4-FFF2-40B4-BE49-F238E27FC236}">
                <a16:creationId xmlns:a16="http://schemas.microsoft.com/office/drawing/2014/main" id="{98D2F6E8-CFE0-46BE-B68B-587DFC4EB969}"/>
              </a:ext>
            </a:extLst>
          </p:cNvPr>
          <p:cNvSpPr txBox="1"/>
          <p:nvPr/>
        </p:nvSpPr>
        <p:spPr>
          <a:xfrm>
            <a:off x="1128242" y="3573016"/>
            <a:ext cx="1296144" cy="369332"/>
          </a:xfrm>
          <a:prstGeom prst="rect">
            <a:avLst/>
          </a:prstGeom>
          <a:noFill/>
        </p:spPr>
        <p:txBody>
          <a:bodyPr wrap="square" rtlCol="0">
            <a:spAutoFit/>
          </a:bodyPr>
          <a:lstStyle/>
          <a:p>
            <a:r>
              <a:rPr lang="it-IT" dirty="0">
                <a:solidFill>
                  <a:schemeClr val="tx1"/>
                </a:solidFill>
              </a:rPr>
              <a:t>Filters</a:t>
            </a:r>
          </a:p>
        </p:txBody>
      </p:sp>
      <p:sp>
        <p:nvSpPr>
          <p:cNvPr id="4" name="Freccia a destra 3">
            <a:extLst>
              <a:ext uri="{FF2B5EF4-FFF2-40B4-BE49-F238E27FC236}">
                <a16:creationId xmlns:a16="http://schemas.microsoft.com/office/drawing/2014/main" id="{92B3E4E7-2418-48AE-82D5-E35F1DF59B4D}"/>
              </a:ext>
            </a:extLst>
          </p:cNvPr>
          <p:cNvSpPr/>
          <p:nvPr/>
        </p:nvSpPr>
        <p:spPr bwMode="auto">
          <a:xfrm>
            <a:off x="2501086" y="3573016"/>
            <a:ext cx="1584176" cy="369332"/>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6895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4.2 Tweet visualization</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How to visualize tweets in the </a:t>
            </a:r>
            <a:r>
              <a:rPr lang="en-US" altLang="it-IT" sz="2200" dirty="0" err="1">
                <a:solidFill>
                  <a:srgbClr val="677480"/>
                </a:solidFill>
                <a:ea typeface="맑은 고딕" panose="020B0503020000020004" pitchFamily="34" charset="-127"/>
              </a:rPr>
              <a:t>geoserver</a:t>
            </a:r>
            <a:endParaRPr lang="en-US" altLang="it-IT" sz="2200" dirty="0">
              <a:solidFill>
                <a:srgbClr val="677480"/>
              </a:solidFill>
              <a:ea typeface="맑은 고딕" panose="020B0503020000020004" pitchFamily="34" charset="-127"/>
            </a:endParaRPr>
          </a:p>
        </p:txBody>
      </p:sp>
      <p:pic>
        <p:nvPicPr>
          <p:cNvPr id="5" name="Immagine 4">
            <a:extLst>
              <a:ext uri="{FF2B5EF4-FFF2-40B4-BE49-F238E27FC236}">
                <a16:creationId xmlns:a16="http://schemas.microsoft.com/office/drawing/2014/main" id="{C324DD5E-431B-40CE-8CC9-E650A5B2AF8E}"/>
              </a:ext>
            </a:extLst>
          </p:cNvPr>
          <p:cNvPicPr>
            <a:picLocks noChangeAspect="1"/>
          </p:cNvPicPr>
          <p:nvPr/>
        </p:nvPicPr>
        <p:blipFill rotWithShape="1">
          <a:blip r:embed="rId3"/>
          <a:srcRect t="11481" b="10101"/>
          <a:stretch/>
        </p:blipFill>
        <p:spPr>
          <a:xfrm>
            <a:off x="4099015" y="2452280"/>
            <a:ext cx="7835810" cy="3456384"/>
          </a:xfrm>
          <a:prstGeom prst="rect">
            <a:avLst/>
          </a:prstGeom>
        </p:spPr>
      </p:pic>
      <p:sp>
        <p:nvSpPr>
          <p:cNvPr id="6" name="CasellaDiTesto 5">
            <a:extLst>
              <a:ext uri="{FF2B5EF4-FFF2-40B4-BE49-F238E27FC236}">
                <a16:creationId xmlns:a16="http://schemas.microsoft.com/office/drawing/2014/main" id="{0A41F13B-3C9E-4DB5-B978-5EB62C32A0B8}"/>
              </a:ext>
            </a:extLst>
          </p:cNvPr>
          <p:cNvSpPr txBox="1"/>
          <p:nvPr/>
        </p:nvSpPr>
        <p:spPr>
          <a:xfrm>
            <a:off x="546100" y="2780928"/>
            <a:ext cx="2958406" cy="2123658"/>
          </a:xfrm>
          <a:prstGeom prst="rect">
            <a:avLst/>
          </a:prstGeom>
          <a:noFill/>
        </p:spPr>
        <p:txBody>
          <a:bodyPr wrap="square" rtlCol="0">
            <a:spAutoFit/>
          </a:bodyPr>
          <a:lstStyle/>
          <a:p>
            <a:r>
              <a:rPr lang="it-IT" sz="2200" dirty="0">
                <a:solidFill>
                  <a:srgbClr val="677480"/>
                </a:solidFill>
                <a:latin typeface="Calibri" panose="020F0502020204030204" pitchFamily="34" charset="0"/>
                <a:ea typeface="맑은 고딕" panose="020B0503020000020004" pitchFamily="34" charset="-127"/>
                <a:cs typeface="Noto Sans CJK SC Regular" charset="0"/>
              </a:rPr>
              <a:t>1-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select</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tweet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layer</a:t>
            </a:r>
            <a:endParaRPr lang="it-IT" sz="2200" dirty="0">
              <a:solidFill>
                <a:srgbClr val="677480"/>
              </a:solidFill>
              <a:latin typeface="Calibri" panose="020F0502020204030204" pitchFamily="34" charset="0"/>
              <a:ea typeface="맑은 고딕" panose="020B0503020000020004" pitchFamily="34" charset="-127"/>
              <a:cs typeface="Noto Sans CJK SC Regular" charset="0"/>
            </a:endParaRPr>
          </a:p>
          <a:p>
            <a:r>
              <a:rPr lang="it-IT" sz="2200" dirty="0">
                <a:solidFill>
                  <a:srgbClr val="677480"/>
                </a:solidFill>
                <a:latin typeface="Calibri" panose="020F0502020204030204" pitchFamily="34" charset="0"/>
                <a:ea typeface="맑은 고딕" panose="020B0503020000020004" pitchFamily="34" charset="-127"/>
                <a:cs typeface="Noto Sans CJK SC Regular" charset="0"/>
              </a:rPr>
              <a:t>2-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draw</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a box or an AOI</a:t>
            </a:r>
          </a:p>
          <a:p>
            <a:r>
              <a:rPr lang="it-IT" sz="2200" dirty="0">
                <a:solidFill>
                  <a:srgbClr val="677480"/>
                </a:solidFill>
                <a:latin typeface="Calibri" panose="020F0502020204030204" pitchFamily="34" charset="0"/>
                <a:ea typeface="맑은 고딕" panose="020B0503020000020004" pitchFamily="34" charset="-127"/>
                <a:cs typeface="Noto Sans CJK SC Regular" charset="0"/>
              </a:rPr>
              <a:t>3-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right</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click, query,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load</a:t>
            </a:r>
            <a:endParaRPr lang="it-IT" sz="2200" dirty="0">
              <a:solidFill>
                <a:srgbClr val="677480"/>
              </a:solidFill>
              <a:latin typeface="Calibri" panose="020F0502020204030204" pitchFamily="34" charset="0"/>
              <a:ea typeface="맑은 고딕" panose="020B0503020000020004" pitchFamily="34" charset="-127"/>
              <a:cs typeface="Noto Sans CJK SC Regular" charset="0"/>
            </a:endParaRPr>
          </a:p>
          <a:p>
            <a:endParaRPr lang="it-IT" sz="2200" dirty="0">
              <a:solidFill>
                <a:srgbClr val="677480"/>
              </a:solidFill>
              <a:latin typeface="Calibri" panose="020F0502020204030204" pitchFamily="34" charset="0"/>
              <a:ea typeface="맑은 고딕" panose="020B0503020000020004" pitchFamily="34" charset="-127"/>
              <a:cs typeface="Noto Sans CJK SC Regular" charset="0"/>
            </a:endParaRPr>
          </a:p>
          <a:p>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Selected</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features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becomes</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white</a:t>
            </a:r>
          </a:p>
        </p:txBody>
      </p:sp>
    </p:spTree>
    <p:extLst>
      <p:ext uri="{BB962C8B-B14F-4D97-AF65-F5344CB8AC3E}">
        <p14:creationId xmlns:p14="http://schemas.microsoft.com/office/powerpoint/2010/main" val="2000363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4.2 Tweet visualization</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How to visualize tweets in the </a:t>
            </a:r>
            <a:r>
              <a:rPr lang="en-US" altLang="it-IT" sz="2200" dirty="0" err="1">
                <a:solidFill>
                  <a:srgbClr val="677480"/>
                </a:solidFill>
                <a:ea typeface="맑은 고딕" panose="020B0503020000020004" pitchFamily="34" charset="-127"/>
              </a:rPr>
              <a:t>geoserver</a:t>
            </a:r>
            <a:endParaRPr lang="en-US" altLang="it-IT" sz="2200" dirty="0">
              <a:solidFill>
                <a:srgbClr val="677480"/>
              </a:solidFill>
              <a:ea typeface="맑은 고딕" panose="020B0503020000020004" pitchFamily="34" charset="-127"/>
            </a:endParaRPr>
          </a:p>
        </p:txBody>
      </p:sp>
      <p:sp>
        <p:nvSpPr>
          <p:cNvPr id="6" name="CasellaDiTesto 5">
            <a:extLst>
              <a:ext uri="{FF2B5EF4-FFF2-40B4-BE49-F238E27FC236}">
                <a16:creationId xmlns:a16="http://schemas.microsoft.com/office/drawing/2014/main" id="{0A41F13B-3C9E-4DB5-B978-5EB62C32A0B8}"/>
              </a:ext>
            </a:extLst>
          </p:cNvPr>
          <p:cNvSpPr txBox="1"/>
          <p:nvPr/>
        </p:nvSpPr>
        <p:spPr>
          <a:xfrm>
            <a:off x="546100" y="2780928"/>
            <a:ext cx="2958406" cy="1785104"/>
          </a:xfrm>
          <a:prstGeom prst="rect">
            <a:avLst/>
          </a:prstGeom>
          <a:noFill/>
        </p:spPr>
        <p:txBody>
          <a:bodyPr wrap="square" rtlCol="0">
            <a:spAutoFit/>
          </a:bodyPr>
          <a:lstStyle/>
          <a:p>
            <a:r>
              <a:rPr lang="it-IT" sz="2200" dirty="0">
                <a:solidFill>
                  <a:srgbClr val="677480"/>
                </a:solidFill>
                <a:latin typeface="Calibri" panose="020F0502020204030204" pitchFamily="34" charset="0"/>
                <a:ea typeface="맑은 고딕" panose="020B0503020000020004" pitchFamily="34" charset="-127"/>
                <a:cs typeface="Noto Sans CJK SC Regular" charset="0"/>
              </a:rPr>
              <a:t>Select the feature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layer</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eg</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Italian</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tweets)</a:t>
            </a:r>
          </a:p>
          <a:p>
            <a:r>
              <a:rPr lang="it-IT" sz="2200" dirty="0">
                <a:solidFill>
                  <a:srgbClr val="677480"/>
                </a:solidFill>
                <a:latin typeface="Calibri" panose="020F0502020204030204" pitchFamily="34" charset="0"/>
                <a:ea typeface="맑은 고딕" panose="020B0503020000020004" pitchFamily="34" charset="-127"/>
                <a:cs typeface="Noto Sans CJK SC Regular" charset="0"/>
              </a:rPr>
              <a:t>Double click on point and the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map</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shows the </a:t>
            </a:r>
            <a:r>
              <a:rPr lang="it-IT" sz="2200" dirty="0" err="1">
                <a:solidFill>
                  <a:srgbClr val="677480"/>
                </a:solidFill>
                <a:latin typeface="Calibri" panose="020F0502020204030204" pitchFamily="34" charset="0"/>
                <a:ea typeface="맑은 고딕" panose="020B0503020000020004" pitchFamily="34" charset="-127"/>
                <a:cs typeface="Noto Sans CJK SC Regular" charset="0"/>
              </a:rPr>
              <a:t>selected</a:t>
            </a:r>
            <a:r>
              <a:rPr lang="it-IT" sz="2200" dirty="0">
                <a:solidFill>
                  <a:srgbClr val="677480"/>
                </a:solidFill>
                <a:latin typeface="Calibri" panose="020F0502020204030204" pitchFamily="34" charset="0"/>
                <a:ea typeface="맑은 고딕" panose="020B0503020000020004" pitchFamily="34" charset="-127"/>
                <a:cs typeface="Noto Sans CJK SC Regular" charset="0"/>
              </a:rPr>
              <a:t> tweet</a:t>
            </a:r>
          </a:p>
        </p:txBody>
      </p:sp>
      <p:pic>
        <p:nvPicPr>
          <p:cNvPr id="2" name="Immagine 1">
            <a:extLst>
              <a:ext uri="{FF2B5EF4-FFF2-40B4-BE49-F238E27FC236}">
                <a16:creationId xmlns:a16="http://schemas.microsoft.com/office/drawing/2014/main" id="{07EC013B-24D9-4859-95A3-B38556E2A7F8}"/>
              </a:ext>
            </a:extLst>
          </p:cNvPr>
          <p:cNvPicPr>
            <a:picLocks noChangeAspect="1"/>
          </p:cNvPicPr>
          <p:nvPr/>
        </p:nvPicPr>
        <p:blipFill rotWithShape="1">
          <a:blip r:embed="rId3"/>
          <a:srcRect l="228" t="11141" r="-228" b="9050"/>
          <a:stretch/>
        </p:blipFill>
        <p:spPr>
          <a:xfrm>
            <a:off x="4083037" y="2276872"/>
            <a:ext cx="7699354" cy="3456384"/>
          </a:xfrm>
          <a:prstGeom prst="rect">
            <a:avLst/>
          </a:prstGeom>
        </p:spPr>
      </p:pic>
    </p:spTree>
    <p:extLst>
      <p:ext uri="{BB962C8B-B14F-4D97-AF65-F5344CB8AC3E}">
        <p14:creationId xmlns:p14="http://schemas.microsoft.com/office/powerpoint/2010/main" val="502051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a:extLst>
              <a:ext uri="{FF2B5EF4-FFF2-40B4-BE49-F238E27FC236}">
                <a16:creationId xmlns:a16="http://schemas.microsoft.com/office/drawing/2014/main" id="{29E6C63C-C5C5-41EC-82D3-2ABFE8641F16}"/>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4.2 Tweet visualization</a:t>
            </a:r>
          </a:p>
        </p:txBody>
      </p:sp>
      <p:sp>
        <p:nvSpPr>
          <p:cNvPr id="51203" name="Text Box 2">
            <a:extLst>
              <a:ext uri="{FF2B5EF4-FFF2-40B4-BE49-F238E27FC236}">
                <a16:creationId xmlns:a16="http://schemas.microsoft.com/office/drawing/2014/main" id="{A6F01287-E810-4FFD-982F-D66349B38A5B}"/>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1204" name="Text Box 3">
            <a:extLst>
              <a:ext uri="{FF2B5EF4-FFF2-40B4-BE49-F238E27FC236}">
                <a16:creationId xmlns:a16="http://schemas.microsoft.com/office/drawing/2014/main" id="{CB93C730-EDE2-4B51-9F5C-99044B69FD16}"/>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1205" name="Text Box 4">
            <a:extLst>
              <a:ext uri="{FF2B5EF4-FFF2-40B4-BE49-F238E27FC236}">
                <a16:creationId xmlns:a16="http://schemas.microsoft.com/office/drawing/2014/main" id="{700CE293-D7D7-48E6-ADB1-B292D57E02C3}"/>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a:solidFill>
                  <a:srgbClr val="677480"/>
                </a:solidFill>
                <a:ea typeface="맑은 고딕" panose="020B0503020000020004" pitchFamily="34" charset="-127"/>
              </a:rPr>
              <a:t> Ground truth inside EOPEN</a:t>
            </a:r>
          </a:p>
        </p:txBody>
      </p:sp>
      <p:pic>
        <p:nvPicPr>
          <p:cNvPr id="6" name="Immagine 1">
            <a:extLst>
              <a:ext uri="{FF2B5EF4-FFF2-40B4-BE49-F238E27FC236}">
                <a16:creationId xmlns:a16="http://schemas.microsoft.com/office/drawing/2014/main" id="{EED9241F-501F-49B4-A1DE-5265AB5EF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327" t="34250" r="39369" b="16402"/>
          <a:stretch>
            <a:fillRect/>
          </a:stretch>
        </p:blipFill>
        <p:spPr bwMode="auto">
          <a:xfrm>
            <a:off x="8118475" y="2547938"/>
            <a:ext cx="38163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6F624C8A-05F5-423E-B26C-281039AC216C}"/>
              </a:ext>
            </a:extLst>
          </p:cNvPr>
          <p:cNvPicPr>
            <a:picLocks noChangeAspect="1"/>
          </p:cNvPicPr>
          <p:nvPr/>
        </p:nvPicPr>
        <p:blipFill rotWithShape="1">
          <a:blip r:embed="rId4"/>
          <a:srcRect l="22240" t="11481" r="5007" b="10101"/>
          <a:stretch/>
        </p:blipFill>
        <p:spPr>
          <a:xfrm>
            <a:off x="573617" y="2193926"/>
            <a:ext cx="6412564" cy="3887962"/>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2492" y="1218714"/>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1) PUC 1</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2492" y="158347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The </a:t>
            </a:r>
            <a:r>
              <a:rPr lang="en-US" altLang="it-IT" sz="2200" dirty="0" err="1">
                <a:solidFill>
                  <a:srgbClr val="677480"/>
                </a:solidFill>
                <a:ea typeface="맑은 고딕" panose="020B0503020000020004" pitchFamily="34" charset="-127"/>
              </a:rPr>
              <a:t>WebGis</a:t>
            </a:r>
            <a:r>
              <a:rPr lang="en-US" altLang="it-IT" sz="2200" dirty="0">
                <a:solidFill>
                  <a:srgbClr val="677480"/>
                </a:solidFill>
                <a:ea typeface="맑은 고딕" panose="020B0503020000020004" pitchFamily="34" charset="-127"/>
              </a:rPr>
              <a:t> interface</a:t>
            </a:r>
          </a:p>
        </p:txBody>
      </p:sp>
      <p:pic>
        <p:nvPicPr>
          <p:cNvPr id="5" name="Immagine 4">
            <a:extLst>
              <a:ext uri="{FF2B5EF4-FFF2-40B4-BE49-F238E27FC236}">
                <a16:creationId xmlns:a16="http://schemas.microsoft.com/office/drawing/2014/main" id="{31D5B73E-B42D-4E11-B0E7-9809DB3723EF}"/>
              </a:ext>
            </a:extLst>
          </p:cNvPr>
          <p:cNvPicPr>
            <a:picLocks noChangeAspect="1"/>
          </p:cNvPicPr>
          <p:nvPr/>
        </p:nvPicPr>
        <p:blipFill rotWithShape="1">
          <a:blip r:embed="rId3"/>
          <a:srcRect t="11481" b="4851"/>
          <a:stretch/>
        </p:blipFill>
        <p:spPr>
          <a:xfrm>
            <a:off x="2148346" y="2218839"/>
            <a:ext cx="8184232" cy="3851761"/>
          </a:xfrm>
          <a:prstGeom prst="rect">
            <a:avLst/>
          </a:prstGeom>
        </p:spPr>
      </p:pic>
      <p:sp>
        <p:nvSpPr>
          <p:cNvPr id="10" name="Rettangolo 9">
            <a:extLst>
              <a:ext uri="{FF2B5EF4-FFF2-40B4-BE49-F238E27FC236}">
                <a16:creationId xmlns:a16="http://schemas.microsoft.com/office/drawing/2014/main" id="{DBEC6EBC-ED7A-429C-88DC-FF0A40AD4AB2}"/>
              </a:ext>
            </a:extLst>
          </p:cNvPr>
          <p:cNvSpPr/>
          <p:nvPr/>
        </p:nvSpPr>
        <p:spPr bwMode="auto">
          <a:xfrm>
            <a:off x="5225119" y="2101850"/>
            <a:ext cx="2030686" cy="5048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1" name="Rettangolo 10">
            <a:extLst>
              <a:ext uri="{FF2B5EF4-FFF2-40B4-BE49-F238E27FC236}">
                <a16:creationId xmlns:a16="http://schemas.microsoft.com/office/drawing/2014/main" id="{84186072-C942-4094-9A70-2D0858583D2F}"/>
              </a:ext>
            </a:extLst>
          </p:cNvPr>
          <p:cNvSpPr/>
          <p:nvPr/>
        </p:nvSpPr>
        <p:spPr bwMode="auto">
          <a:xfrm>
            <a:off x="1992338" y="3400037"/>
            <a:ext cx="2030686" cy="82105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2" name="Rettangolo 11">
            <a:extLst>
              <a:ext uri="{FF2B5EF4-FFF2-40B4-BE49-F238E27FC236}">
                <a16:creationId xmlns:a16="http://schemas.microsoft.com/office/drawing/2014/main" id="{E389B41D-0C17-4233-9FE5-B5C7633A8EDC}"/>
              </a:ext>
            </a:extLst>
          </p:cNvPr>
          <p:cNvSpPr/>
          <p:nvPr/>
        </p:nvSpPr>
        <p:spPr bwMode="auto">
          <a:xfrm>
            <a:off x="4368602" y="2666999"/>
            <a:ext cx="3672408" cy="306625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cxnSp>
        <p:nvCxnSpPr>
          <p:cNvPr id="7" name="Connettore 2 6">
            <a:extLst>
              <a:ext uri="{FF2B5EF4-FFF2-40B4-BE49-F238E27FC236}">
                <a16:creationId xmlns:a16="http://schemas.microsoft.com/office/drawing/2014/main" id="{E46B0599-7A75-4FBD-8450-A9BB8DAD86E6}"/>
              </a:ext>
            </a:extLst>
          </p:cNvPr>
          <p:cNvCxnSpPr>
            <a:stCxn id="12" idx="3"/>
          </p:cNvCxnSpPr>
          <p:nvPr/>
        </p:nvCxnSpPr>
        <p:spPr bwMode="auto">
          <a:xfrm flipV="1">
            <a:off x="8041010" y="3429000"/>
            <a:ext cx="2808312" cy="771128"/>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CasellaDiTesto 7">
            <a:extLst>
              <a:ext uri="{FF2B5EF4-FFF2-40B4-BE49-F238E27FC236}">
                <a16:creationId xmlns:a16="http://schemas.microsoft.com/office/drawing/2014/main" id="{715DAD13-2AC6-4136-BAEF-4504FA74C8D5}"/>
              </a:ext>
            </a:extLst>
          </p:cNvPr>
          <p:cNvSpPr txBox="1"/>
          <p:nvPr/>
        </p:nvSpPr>
        <p:spPr>
          <a:xfrm>
            <a:off x="10921330" y="3212976"/>
            <a:ext cx="817078" cy="369332"/>
          </a:xfrm>
          <a:prstGeom prst="rect">
            <a:avLst/>
          </a:prstGeom>
          <a:noFill/>
        </p:spPr>
        <p:txBody>
          <a:bodyPr wrap="square" rtlCol="0">
            <a:spAutoFit/>
          </a:bodyPr>
          <a:lstStyle/>
          <a:p>
            <a:r>
              <a:rPr lang="it-IT" dirty="0" err="1">
                <a:solidFill>
                  <a:schemeClr val="tx1"/>
                </a:solidFill>
              </a:rPr>
              <a:t>Map</a:t>
            </a:r>
            <a:endParaRPr lang="it-IT" dirty="0">
              <a:solidFill>
                <a:schemeClr val="tx1"/>
              </a:solidFill>
            </a:endParaRPr>
          </a:p>
        </p:txBody>
      </p:sp>
      <p:sp>
        <p:nvSpPr>
          <p:cNvPr id="16" name="CasellaDiTesto 15">
            <a:extLst>
              <a:ext uri="{FF2B5EF4-FFF2-40B4-BE49-F238E27FC236}">
                <a16:creationId xmlns:a16="http://schemas.microsoft.com/office/drawing/2014/main" id="{2721D1A9-3CEF-4935-B3A4-7BE35E22C17B}"/>
              </a:ext>
            </a:extLst>
          </p:cNvPr>
          <p:cNvSpPr txBox="1"/>
          <p:nvPr/>
        </p:nvSpPr>
        <p:spPr>
          <a:xfrm>
            <a:off x="5655710" y="1412359"/>
            <a:ext cx="2241283" cy="369332"/>
          </a:xfrm>
          <a:prstGeom prst="rect">
            <a:avLst/>
          </a:prstGeom>
          <a:noFill/>
        </p:spPr>
        <p:txBody>
          <a:bodyPr wrap="square" rtlCol="0">
            <a:spAutoFit/>
          </a:bodyPr>
          <a:lstStyle/>
          <a:p>
            <a:r>
              <a:rPr lang="it-IT" dirty="0">
                <a:solidFill>
                  <a:schemeClr val="tx1"/>
                </a:solidFill>
              </a:rPr>
              <a:t>Time controls</a:t>
            </a:r>
          </a:p>
        </p:txBody>
      </p:sp>
      <p:sp>
        <p:nvSpPr>
          <p:cNvPr id="17" name="CasellaDiTesto 16">
            <a:extLst>
              <a:ext uri="{FF2B5EF4-FFF2-40B4-BE49-F238E27FC236}">
                <a16:creationId xmlns:a16="http://schemas.microsoft.com/office/drawing/2014/main" id="{96C914BD-AB94-4D47-884C-18727B43E3CC}"/>
              </a:ext>
            </a:extLst>
          </p:cNvPr>
          <p:cNvSpPr txBox="1"/>
          <p:nvPr/>
        </p:nvSpPr>
        <p:spPr>
          <a:xfrm>
            <a:off x="390092" y="3676134"/>
            <a:ext cx="2241283" cy="369332"/>
          </a:xfrm>
          <a:prstGeom prst="rect">
            <a:avLst/>
          </a:prstGeom>
          <a:noFill/>
        </p:spPr>
        <p:txBody>
          <a:bodyPr wrap="square" rtlCol="0">
            <a:spAutoFit/>
          </a:bodyPr>
          <a:lstStyle/>
          <a:p>
            <a:r>
              <a:rPr lang="it-IT" dirty="0">
                <a:solidFill>
                  <a:schemeClr val="tx1"/>
                </a:solidFill>
              </a:rPr>
              <a:t>Layer Panel</a:t>
            </a:r>
          </a:p>
        </p:txBody>
      </p:sp>
      <p:sp>
        <p:nvSpPr>
          <p:cNvPr id="18" name="Rettangolo 17">
            <a:extLst>
              <a:ext uri="{FF2B5EF4-FFF2-40B4-BE49-F238E27FC236}">
                <a16:creationId xmlns:a16="http://schemas.microsoft.com/office/drawing/2014/main" id="{C2904E51-033E-4A6D-81B7-B76AC445621D}"/>
              </a:ext>
            </a:extLst>
          </p:cNvPr>
          <p:cNvSpPr/>
          <p:nvPr/>
        </p:nvSpPr>
        <p:spPr bwMode="auto">
          <a:xfrm>
            <a:off x="2073278" y="2157457"/>
            <a:ext cx="2030686" cy="30803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9" name="CasellaDiTesto 18">
            <a:extLst>
              <a:ext uri="{FF2B5EF4-FFF2-40B4-BE49-F238E27FC236}">
                <a16:creationId xmlns:a16="http://schemas.microsoft.com/office/drawing/2014/main" id="{A4519C0D-7612-4243-80E6-2A74A665E996}"/>
              </a:ext>
            </a:extLst>
          </p:cNvPr>
          <p:cNvSpPr txBox="1"/>
          <p:nvPr/>
        </p:nvSpPr>
        <p:spPr>
          <a:xfrm>
            <a:off x="642522" y="2121957"/>
            <a:ext cx="2241283" cy="369332"/>
          </a:xfrm>
          <a:prstGeom prst="rect">
            <a:avLst/>
          </a:prstGeom>
          <a:noFill/>
        </p:spPr>
        <p:txBody>
          <a:bodyPr wrap="square" rtlCol="0">
            <a:spAutoFit/>
          </a:bodyPr>
          <a:lstStyle/>
          <a:p>
            <a:r>
              <a:rPr lang="it-IT" dirty="0">
                <a:solidFill>
                  <a:schemeClr val="tx1"/>
                </a:solidFill>
              </a:rPr>
              <a:t>Data Panel</a:t>
            </a:r>
          </a:p>
        </p:txBody>
      </p:sp>
      <p:cxnSp>
        <p:nvCxnSpPr>
          <p:cNvPr id="20" name="Connettore 2 19">
            <a:extLst>
              <a:ext uri="{FF2B5EF4-FFF2-40B4-BE49-F238E27FC236}">
                <a16:creationId xmlns:a16="http://schemas.microsoft.com/office/drawing/2014/main" id="{B54BE01F-DC86-4A2F-A99C-0062667F52A4}"/>
              </a:ext>
            </a:extLst>
          </p:cNvPr>
          <p:cNvCxnSpPr>
            <a:stCxn id="10" idx="0"/>
          </p:cNvCxnSpPr>
          <p:nvPr/>
        </p:nvCxnSpPr>
        <p:spPr bwMode="auto">
          <a:xfrm flipV="1">
            <a:off x="6240462" y="1781691"/>
            <a:ext cx="83758" cy="320159"/>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ttore 2 22">
            <a:extLst>
              <a:ext uri="{FF2B5EF4-FFF2-40B4-BE49-F238E27FC236}">
                <a16:creationId xmlns:a16="http://schemas.microsoft.com/office/drawing/2014/main" id="{C78FDD2D-CB21-498A-97B3-A47BA22898E1}"/>
              </a:ext>
            </a:extLst>
          </p:cNvPr>
          <p:cNvCxnSpPr/>
          <p:nvPr/>
        </p:nvCxnSpPr>
        <p:spPr bwMode="auto">
          <a:xfrm flipH="1">
            <a:off x="1913662" y="2319209"/>
            <a:ext cx="159616" cy="4038"/>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Connettore 2 25">
            <a:extLst>
              <a:ext uri="{FF2B5EF4-FFF2-40B4-BE49-F238E27FC236}">
                <a16:creationId xmlns:a16="http://schemas.microsoft.com/office/drawing/2014/main" id="{EA103707-38C4-4E38-A884-B2C9368AC6D4}"/>
              </a:ext>
            </a:extLst>
          </p:cNvPr>
          <p:cNvCxnSpPr/>
          <p:nvPr/>
        </p:nvCxnSpPr>
        <p:spPr bwMode="auto">
          <a:xfrm flipH="1">
            <a:off x="1763164" y="3860800"/>
            <a:ext cx="225566" cy="0"/>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ttangolo 28">
            <a:extLst>
              <a:ext uri="{FF2B5EF4-FFF2-40B4-BE49-F238E27FC236}">
                <a16:creationId xmlns:a16="http://schemas.microsoft.com/office/drawing/2014/main" id="{8C1F1A43-79C1-4E59-94B4-441F89D951DD}"/>
              </a:ext>
            </a:extLst>
          </p:cNvPr>
          <p:cNvSpPr/>
          <p:nvPr/>
        </p:nvSpPr>
        <p:spPr bwMode="auto">
          <a:xfrm>
            <a:off x="8652382" y="2491290"/>
            <a:ext cx="1729942" cy="77112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cxnSp>
        <p:nvCxnSpPr>
          <p:cNvPr id="30" name="Connettore 2 29">
            <a:extLst>
              <a:ext uri="{FF2B5EF4-FFF2-40B4-BE49-F238E27FC236}">
                <a16:creationId xmlns:a16="http://schemas.microsoft.com/office/drawing/2014/main" id="{3FAD7E5D-72CB-4D04-BDEA-8AD09A91BF4D}"/>
              </a:ext>
            </a:extLst>
          </p:cNvPr>
          <p:cNvCxnSpPr>
            <a:cxnSpLocks/>
          </p:cNvCxnSpPr>
          <p:nvPr/>
        </p:nvCxnSpPr>
        <p:spPr bwMode="auto">
          <a:xfrm flipV="1">
            <a:off x="10399372" y="2283685"/>
            <a:ext cx="411317" cy="531842"/>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CasellaDiTesto 30">
            <a:extLst>
              <a:ext uri="{FF2B5EF4-FFF2-40B4-BE49-F238E27FC236}">
                <a16:creationId xmlns:a16="http://schemas.microsoft.com/office/drawing/2014/main" id="{4B0362AF-C924-4BF2-A242-5DB74608D0F5}"/>
              </a:ext>
            </a:extLst>
          </p:cNvPr>
          <p:cNvSpPr txBox="1"/>
          <p:nvPr/>
        </p:nvSpPr>
        <p:spPr>
          <a:xfrm>
            <a:off x="10937927" y="1976234"/>
            <a:ext cx="817078" cy="646331"/>
          </a:xfrm>
          <a:prstGeom prst="rect">
            <a:avLst/>
          </a:prstGeom>
          <a:noFill/>
        </p:spPr>
        <p:txBody>
          <a:bodyPr wrap="square" rtlCol="0">
            <a:spAutoFit/>
          </a:bodyPr>
          <a:lstStyle/>
          <a:p>
            <a:r>
              <a:rPr lang="it-IT" dirty="0">
                <a:solidFill>
                  <a:schemeClr val="tx1"/>
                </a:solidFill>
              </a:rPr>
              <a:t>Mini </a:t>
            </a:r>
            <a:r>
              <a:rPr lang="it-IT" dirty="0" err="1">
                <a:solidFill>
                  <a:schemeClr val="tx1"/>
                </a:solidFill>
              </a:rPr>
              <a:t>map</a:t>
            </a:r>
            <a:endParaRPr lang="it-IT" dirty="0">
              <a:solidFill>
                <a:schemeClr val="tx1"/>
              </a:solidFill>
            </a:endParaRPr>
          </a:p>
        </p:txBody>
      </p:sp>
    </p:spTree>
    <p:extLst>
      <p:ext uri="{BB962C8B-B14F-4D97-AF65-F5344CB8AC3E}">
        <p14:creationId xmlns:p14="http://schemas.microsoft.com/office/powerpoint/2010/main" val="1004865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a:extLst>
              <a:ext uri="{FF2B5EF4-FFF2-40B4-BE49-F238E27FC236}">
                <a16:creationId xmlns:a16="http://schemas.microsoft.com/office/drawing/2014/main" id="{B9C4598C-D186-4327-A123-C3E57EBCE9A3}"/>
              </a:ext>
            </a:extLst>
          </p:cNvPr>
          <p:cNvPicPr>
            <a:picLocks noChangeAspect="1"/>
          </p:cNvPicPr>
          <p:nvPr/>
        </p:nvPicPr>
        <p:blipFill rotWithShape="1">
          <a:blip r:embed="rId3"/>
          <a:srcRect l="1" t="11481" r="14649" b="10101"/>
          <a:stretch/>
        </p:blipFill>
        <p:spPr>
          <a:xfrm>
            <a:off x="1779619" y="1909762"/>
            <a:ext cx="8091497" cy="4181844"/>
          </a:xfrm>
          <a:prstGeom prst="rect">
            <a:avLst/>
          </a:prstGeom>
        </p:spPr>
      </p:pic>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2492" y="1218714"/>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1) PUC 1</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495911"/>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The </a:t>
            </a:r>
            <a:r>
              <a:rPr lang="en-US" altLang="it-IT" sz="2200" dirty="0" err="1">
                <a:solidFill>
                  <a:srgbClr val="677480"/>
                </a:solidFill>
                <a:ea typeface="맑은 고딕" panose="020B0503020000020004" pitchFamily="34" charset="-127"/>
              </a:rPr>
              <a:t>WebGis</a:t>
            </a:r>
            <a:r>
              <a:rPr lang="en-US" altLang="it-IT" sz="2200" dirty="0">
                <a:solidFill>
                  <a:srgbClr val="677480"/>
                </a:solidFill>
                <a:ea typeface="맑은 고딕" panose="020B0503020000020004" pitchFamily="34" charset="-127"/>
              </a:rPr>
              <a:t> interface</a:t>
            </a:r>
          </a:p>
        </p:txBody>
      </p:sp>
      <p:sp>
        <p:nvSpPr>
          <p:cNvPr id="10" name="Rettangolo 9">
            <a:extLst>
              <a:ext uri="{FF2B5EF4-FFF2-40B4-BE49-F238E27FC236}">
                <a16:creationId xmlns:a16="http://schemas.microsoft.com/office/drawing/2014/main" id="{DBEC6EBC-ED7A-429C-88DC-FF0A40AD4AB2}"/>
              </a:ext>
            </a:extLst>
          </p:cNvPr>
          <p:cNvSpPr/>
          <p:nvPr/>
        </p:nvSpPr>
        <p:spPr bwMode="auto">
          <a:xfrm>
            <a:off x="5490996" y="1859331"/>
            <a:ext cx="2030686" cy="5048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1" name="Rettangolo 10">
            <a:extLst>
              <a:ext uri="{FF2B5EF4-FFF2-40B4-BE49-F238E27FC236}">
                <a16:creationId xmlns:a16="http://schemas.microsoft.com/office/drawing/2014/main" id="{84186072-C942-4094-9A70-2D0858583D2F}"/>
              </a:ext>
            </a:extLst>
          </p:cNvPr>
          <p:cNvSpPr/>
          <p:nvPr/>
        </p:nvSpPr>
        <p:spPr bwMode="auto">
          <a:xfrm>
            <a:off x="3490223" y="2786297"/>
            <a:ext cx="1454443" cy="208286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2" name="Rettangolo 11">
            <a:extLst>
              <a:ext uri="{FF2B5EF4-FFF2-40B4-BE49-F238E27FC236}">
                <a16:creationId xmlns:a16="http://schemas.microsoft.com/office/drawing/2014/main" id="{E389B41D-0C17-4233-9FE5-B5C7633A8EDC}"/>
              </a:ext>
            </a:extLst>
          </p:cNvPr>
          <p:cNvSpPr/>
          <p:nvPr/>
        </p:nvSpPr>
        <p:spPr bwMode="auto">
          <a:xfrm>
            <a:off x="4961120" y="2666999"/>
            <a:ext cx="4664066" cy="306625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cxnSp>
        <p:nvCxnSpPr>
          <p:cNvPr id="7" name="Connettore 2 6">
            <a:extLst>
              <a:ext uri="{FF2B5EF4-FFF2-40B4-BE49-F238E27FC236}">
                <a16:creationId xmlns:a16="http://schemas.microsoft.com/office/drawing/2014/main" id="{E46B0599-7A75-4FBD-8450-A9BB8DAD86E6}"/>
              </a:ext>
            </a:extLst>
          </p:cNvPr>
          <p:cNvCxnSpPr>
            <a:cxnSpLocks/>
            <a:stCxn id="12" idx="3"/>
          </p:cNvCxnSpPr>
          <p:nvPr/>
        </p:nvCxnSpPr>
        <p:spPr bwMode="auto">
          <a:xfrm flipV="1">
            <a:off x="9625186" y="3429000"/>
            <a:ext cx="1224136" cy="771128"/>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CasellaDiTesto 7">
            <a:extLst>
              <a:ext uri="{FF2B5EF4-FFF2-40B4-BE49-F238E27FC236}">
                <a16:creationId xmlns:a16="http://schemas.microsoft.com/office/drawing/2014/main" id="{715DAD13-2AC6-4136-BAEF-4504FA74C8D5}"/>
              </a:ext>
            </a:extLst>
          </p:cNvPr>
          <p:cNvSpPr txBox="1"/>
          <p:nvPr/>
        </p:nvSpPr>
        <p:spPr>
          <a:xfrm>
            <a:off x="10853206" y="3277617"/>
            <a:ext cx="1340381" cy="923330"/>
          </a:xfrm>
          <a:prstGeom prst="rect">
            <a:avLst/>
          </a:prstGeom>
          <a:noFill/>
        </p:spPr>
        <p:txBody>
          <a:bodyPr wrap="square" rtlCol="0">
            <a:spAutoFit/>
          </a:bodyPr>
          <a:lstStyle/>
          <a:p>
            <a:r>
              <a:rPr lang="it-IT" dirty="0">
                <a:solidFill>
                  <a:schemeClr val="tx1"/>
                </a:solidFill>
              </a:rPr>
              <a:t>Services and </a:t>
            </a:r>
            <a:r>
              <a:rPr lang="it-IT" dirty="0" err="1">
                <a:solidFill>
                  <a:schemeClr val="tx1"/>
                </a:solidFill>
              </a:rPr>
              <a:t>geoservers</a:t>
            </a:r>
            <a:endParaRPr lang="it-IT" dirty="0">
              <a:solidFill>
                <a:schemeClr val="tx1"/>
              </a:solidFill>
            </a:endParaRPr>
          </a:p>
        </p:txBody>
      </p:sp>
      <p:sp>
        <p:nvSpPr>
          <p:cNvPr id="16" name="CasellaDiTesto 15">
            <a:extLst>
              <a:ext uri="{FF2B5EF4-FFF2-40B4-BE49-F238E27FC236}">
                <a16:creationId xmlns:a16="http://schemas.microsoft.com/office/drawing/2014/main" id="{2721D1A9-3CEF-4935-B3A4-7BE35E22C17B}"/>
              </a:ext>
            </a:extLst>
          </p:cNvPr>
          <p:cNvSpPr txBox="1"/>
          <p:nvPr/>
        </p:nvSpPr>
        <p:spPr>
          <a:xfrm>
            <a:off x="5799727" y="1196869"/>
            <a:ext cx="2241283" cy="369332"/>
          </a:xfrm>
          <a:prstGeom prst="rect">
            <a:avLst/>
          </a:prstGeom>
          <a:noFill/>
        </p:spPr>
        <p:txBody>
          <a:bodyPr wrap="square" rtlCol="0">
            <a:spAutoFit/>
          </a:bodyPr>
          <a:lstStyle/>
          <a:p>
            <a:r>
              <a:rPr lang="it-IT" dirty="0">
                <a:solidFill>
                  <a:schemeClr val="tx1"/>
                </a:solidFill>
              </a:rPr>
              <a:t>Time controls</a:t>
            </a:r>
          </a:p>
        </p:txBody>
      </p:sp>
      <p:sp>
        <p:nvSpPr>
          <p:cNvPr id="17" name="CasellaDiTesto 16">
            <a:extLst>
              <a:ext uri="{FF2B5EF4-FFF2-40B4-BE49-F238E27FC236}">
                <a16:creationId xmlns:a16="http://schemas.microsoft.com/office/drawing/2014/main" id="{96C914BD-AB94-4D47-884C-18727B43E3CC}"/>
              </a:ext>
            </a:extLst>
          </p:cNvPr>
          <p:cNvSpPr txBox="1"/>
          <p:nvPr/>
        </p:nvSpPr>
        <p:spPr>
          <a:xfrm>
            <a:off x="264817" y="3676134"/>
            <a:ext cx="2241283" cy="369332"/>
          </a:xfrm>
          <a:prstGeom prst="rect">
            <a:avLst/>
          </a:prstGeom>
          <a:noFill/>
        </p:spPr>
        <p:txBody>
          <a:bodyPr wrap="square" rtlCol="0">
            <a:spAutoFit/>
          </a:bodyPr>
          <a:lstStyle/>
          <a:p>
            <a:r>
              <a:rPr lang="it-IT" dirty="0" err="1">
                <a:solidFill>
                  <a:schemeClr val="tx1"/>
                </a:solidFill>
              </a:rPr>
              <a:t>View</a:t>
            </a:r>
            <a:r>
              <a:rPr lang="it-IT" dirty="0">
                <a:solidFill>
                  <a:schemeClr val="tx1"/>
                </a:solidFill>
              </a:rPr>
              <a:t> options</a:t>
            </a:r>
          </a:p>
        </p:txBody>
      </p:sp>
      <p:sp>
        <p:nvSpPr>
          <p:cNvPr id="18" name="Rettangolo 17">
            <a:extLst>
              <a:ext uri="{FF2B5EF4-FFF2-40B4-BE49-F238E27FC236}">
                <a16:creationId xmlns:a16="http://schemas.microsoft.com/office/drawing/2014/main" id="{C2904E51-033E-4A6D-81B7-B76AC445621D}"/>
              </a:ext>
            </a:extLst>
          </p:cNvPr>
          <p:cNvSpPr/>
          <p:nvPr/>
        </p:nvSpPr>
        <p:spPr bwMode="auto">
          <a:xfrm>
            <a:off x="1843017" y="1931223"/>
            <a:ext cx="2030686" cy="30803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19" name="CasellaDiTesto 18">
            <a:extLst>
              <a:ext uri="{FF2B5EF4-FFF2-40B4-BE49-F238E27FC236}">
                <a16:creationId xmlns:a16="http://schemas.microsoft.com/office/drawing/2014/main" id="{A4519C0D-7612-4243-80E6-2A74A665E996}"/>
              </a:ext>
            </a:extLst>
          </p:cNvPr>
          <p:cNvSpPr txBox="1"/>
          <p:nvPr/>
        </p:nvSpPr>
        <p:spPr>
          <a:xfrm>
            <a:off x="140445" y="2052121"/>
            <a:ext cx="2241283" cy="369332"/>
          </a:xfrm>
          <a:prstGeom prst="rect">
            <a:avLst/>
          </a:prstGeom>
          <a:noFill/>
        </p:spPr>
        <p:txBody>
          <a:bodyPr wrap="square" rtlCol="0">
            <a:spAutoFit/>
          </a:bodyPr>
          <a:lstStyle/>
          <a:p>
            <a:r>
              <a:rPr lang="it-IT" dirty="0">
                <a:solidFill>
                  <a:schemeClr val="tx1"/>
                </a:solidFill>
              </a:rPr>
              <a:t>Data Panel</a:t>
            </a:r>
          </a:p>
        </p:txBody>
      </p:sp>
      <p:cxnSp>
        <p:nvCxnSpPr>
          <p:cNvPr id="20" name="Connettore 2 19">
            <a:extLst>
              <a:ext uri="{FF2B5EF4-FFF2-40B4-BE49-F238E27FC236}">
                <a16:creationId xmlns:a16="http://schemas.microsoft.com/office/drawing/2014/main" id="{B54BE01F-DC86-4A2F-A99C-0062667F52A4}"/>
              </a:ext>
            </a:extLst>
          </p:cNvPr>
          <p:cNvCxnSpPr>
            <a:stCxn id="10" idx="0"/>
          </p:cNvCxnSpPr>
          <p:nvPr/>
        </p:nvCxnSpPr>
        <p:spPr bwMode="auto">
          <a:xfrm flipV="1">
            <a:off x="6506339" y="1539172"/>
            <a:ext cx="83758" cy="320159"/>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ttore 2 22">
            <a:extLst>
              <a:ext uri="{FF2B5EF4-FFF2-40B4-BE49-F238E27FC236}">
                <a16:creationId xmlns:a16="http://schemas.microsoft.com/office/drawing/2014/main" id="{C78FDD2D-CB21-498A-97B3-A47BA22898E1}"/>
              </a:ext>
            </a:extLst>
          </p:cNvPr>
          <p:cNvCxnSpPr>
            <a:cxnSpLocks/>
          </p:cNvCxnSpPr>
          <p:nvPr/>
        </p:nvCxnSpPr>
        <p:spPr bwMode="auto">
          <a:xfrm flipH="1">
            <a:off x="1427194" y="2092975"/>
            <a:ext cx="415823" cy="101040"/>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Connettore 2 25">
            <a:extLst>
              <a:ext uri="{FF2B5EF4-FFF2-40B4-BE49-F238E27FC236}">
                <a16:creationId xmlns:a16="http://schemas.microsoft.com/office/drawing/2014/main" id="{EA103707-38C4-4E38-A884-B2C9368AC6D4}"/>
              </a:ext>
            </a:extLst>
          </p:cNvPr>
          <p:cNvCxnSpPr/>
          <p:nvPr/>
        </p:nvCxnSpPr>
        <p:spPr bwMode="auto">
          <a:xfrm flipH="1">
            <a:off x="1763164" y="3860800"/>
            <a:ext cx="1727059" cy="0"/>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159283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a:extLst>
              <a:ext uri="{FF2B5EF4-FFF2-40B4-BE49-F238E27FC236}">
                <a16:creationId xmlns:a16="http://schemas.microsoft.com/office/drawing/2014/main" id="{89036354-57DD-4B90-985C-24111516F626}"/>
              </a:ext>
            </a:extLst>
          </p:cNvPr>
          <p:cNvSpPr txBox="1">
            <a:spLocks noChangeArrowheads="1"/>
          </p:cNvSpPr>
          <p:nvPr/>
        </p:nvSpPr>
        <p:spPr bwMode="auto">
          <a:xfrm>
            <a:off x="542492" y="1218714"/>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dirty="0">
                <a:solidFill>
                  <a:srgbClr val="677480"/>
                </a:solidFill>
                <a:ea typeface="맑은 고딕" panose="020B0503020000020004" pitchFamily="34" charset="-127"/>
              </a:rPr>
              <a:t>1) PUC 1</a:t>
            </a:r>
          </a:p>
        </p:txBody>
      </p:sp>
      <p:sp>
        <p:nvSpPr>
          <p:cNvPr id="53251" name="Text Box 2">
            <a:extLst>
              <a:ext uri="{FF2B5EF4-FFF2-40B4-BE49-F238E27FC236}">
                <a16:creationId xmlns:a16="http://schemas.microsoft.com/office/drawing/2014/main" id="{378AD7FA-AC92-4DF4-A24F-D963D6C33082}"/>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53252" name="Text Box 3">
            <a:extLst>
              <a:ext uri="{FF2B5EF4-FFF2-40B4-BE49-F238E27FC236}">
                <a16:creationId xmlns:a16="http://schemas.microsoft.com/office/drawing/2014/main" id="{1FC22993-38B1-4F13-9D33-4AA3147A039B}"/>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53253" name="Text Box 4">
            <a:extLst>
              <a:ext uri="{FF2B5EF4-FFF2-40B4-BE49-F238E27FC236}">
                <a16:creationId xmlns:a16="http://schemas.microsoft.com/office/drawing/2014/main" id="{ABE2F520-8446-4068-AB4A-7ACE147C879B}"/>
              </a:ext>
            </a:extLst>
          </p:cNvPr>
          <p:cNvSpPr txBox="1">
            <a:spLocks noChangeArrowheads="1"/>
          </p:cNvSpPr>
          <p:nvPr/>
        </p:nvSpPr>
        <p:spPr bwMode="auto">
          <a:xfrm>
            <a:off x="546100" y="1495911"/>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r>
              <a:rPr lang="en-US" altLang="it-IT" sz="2200" dirty="0">
                <a:solidFill>
                  <a:srgbClr val="677480"/>
                </a:solidFill>
                <a:ea typeface="맑은 고딕" panose="020B0503020000020004" pitchFamily="34" charset="-127"/>
              </a:rPr>
              <a:t> The </a:t>
            </a:r>
            <a:r>
              <a:rPr lang="en-US" altLang="it-IT" sz="2200" dirty="0" err="1">
                <a:solidFill>
                  <a:srgbClr val="677480"/>
                </a:solidFill>
                <a:ea typeface="맑은 고딕" panose="020B0503020000020004" pitchFamily="34" charset="-127"/>
              </a:rPr>
              <a:t>WebGis</a:t>
            </a:r>
            <a:r>
              <a:rPr lang="en-US" altLang="it-IT" sz="2200" dirty="0">
                <a:solidFill>
                  <a:srgbClr val="677480"/>
                </a:solidFill>
                <a:ea typeface="맑은 고딕" panose="020B0503020000020004" pitchFamily="34" charset="-127"/>
              </a:rPr>
              <a:t> interface, time controls</a:t>
            </a:r>
          </a:p>
        </p:txBody>
      </p:sp>
      <p:pic>
        <p:nvPicPr>
          <p:cNvPr id="2" name="Immagine 1">
            <a:extLst>
              <a:ext uri="{FF2B5EF4-FFF2-40B4-BE49-F238E27FC236}">
                <a16:creationId xmlns:a16="http://schemas.microsoft.com/office/drawing/2014/main" id="{1A69808B-76C4-4746-A45D-72E5D0E52ED4}"/>
              </a:ext>
            </a:extLst>
          </p:cNvPr>
          <p:cNvPicPr>
            <a:picLocks noChangeAspect="1"/>
          </p:cNvPicPr>
          <p:nvPr/>
        </p:nvPicPr>
        <p:blipFill rotWithShape="1">
          <a:blip r:embed="rId3"/>
          <a:srcRect l="25194" t="12201" r="388" b="10101"/>
          <a:stretch/>
        </p:blipFill>
        <p:spPr>
          <a:xfrm>
            <a:off x="3182995" y="1982302"/>
            <a:ext cx="6688457" cy="3928141"/>
          </a:xfrm>
          <a:prstGeom prst="rect">
            <a:avLst/>
          </a:prstGeom>
        </p:spPr>
      </p:pic>
      <p:sp>
        <p:nvSpPr>
          <p:cNvPr id="3" name="Rettangolo 2">
            <a:extLst>
              <a:ext uri="{FF2B5EF4-FFF2-40B4-BE49-F238E27FC236}">
                <a16:creationId xmlns:a16="http://schemas.microsoft.com/office/drawing/2014/main" id="{1B4B43C9-5F21-4EA1-BBFA-436A4746DA05}"/>
              </a:ext>
            </a:extLst>
          </p:cNvPr>
          <p:cNvSpPr/>
          <p:nvPr/>
        </p:nvSpPr>
        <p:spPr bwMode="auto">
          <a:xfrm>
            <a:off x="4368602" y="1844824"/>
            <a:ext cx="2160240" cy="484654"/>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8" name="Rettangolo 7">
            <a:extLst>
              <a:ext uri="{FF2B5EF4-FFF2-40B4-BE49-F238E27FC236}">
                <a16:creationId xmlns:a16="http://schemas.microsoft.com/office/drawing/2014/main" id="{06EEB0A0-A6AD-4FEF-B034-F1BB7D90C1D5}"/>
              </a:ext>
            </a:extLst>
          </p:cNvPr>
          <p:cNvSpPr/>
          <p:nvPr/>
        </p:nvSpPr>
        <p:spPr bwMode="auto">
          <a:xfrm>
            <a:off x="3304514" y="5425789"/>
            <a:ext cx="4376456" cy="35097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57602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a:extLst>
              <a:ext uri="{FF2B5EF4-FFF2-40B4-BE49-F238E27FC236}">
                <a16:creationId xmlns:a16="http://schemas.microsoft.com/office/drawing/2014/main" id="{2E49CC02-5743-4957-A2EC-4BD3B24563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eaLnBrk="1" hangingPunct="1">
              <a:lnSpc>
                <a:spcPct val="90000"/>
              </a:lnSpc>
              <a:spcBef>
                <a:spcPts val="1000"/>
              </a:spcBef>
              <a:buClrTx/>
              <a:buSzPct val="75000"/>
              <a:buFontTx/>
              <a:buNone/>
            </a:pPr>
            <a:r>
              <a:rPr lang="en-US" altLang="it-IT" sz="2200">
                <a:solidFill>
                  <a:srgbClr val="677480"/>
                </a:solidFill>
                <a:latin typeface="Calibri" panose="020F0502020204030204" pitchFamily="34" charset="0"/>
                <a:ea typeface="맑은 고딕" panose="020B0503020000020004" pitchFamily="34" charset="-127"/>
              </a:rPr>
              <a:t>1) PUC 1</a:t>
            </a:r>
          </a:p>
        </p:txBody>
      </p:sp>
      <p:sp>
        <p:nvSpPr>
          <p:cNvPr id="43011" name="Text Box 2">
            <a:extLst>
              <a:ext uri="{FF2B5EF4-FFF2-40B4-BE49-F238E27FC236}">
                <a16:creationId xmlns:a16="http://schemas.microsoft.com/office/drawing/2014/main" id="{30178AAC-CD17-45AC-927F-608FAA63AC43}"/>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9pPr>
          </a:lstStyle>
          <a:p>
            <a:pPr algn="r" eaLnBrk="1" hangingPunct="1">
              <a:lnSpc>
                <a:spcPct val="80000"/>
              </a:lnSpc>
              <a:spcBef>
                <a:spcPts val="1000"/>
              </a:spcBef>
              <a:buClrTx/>
              <a:buFontTx/>
              <a:buNone/>
            </a:pPr>
            <a:r>
              <a:rPr lang="en-US" altLang="it-IT" sz="1600">
                <a:solidFill>
                  <a:srgbClr val="FFFFFF"/>
                </a:solidFill>
                <a:latin typeface="Calibri" panose="020F0502020204030204" pitchFamily="34" charset="0"/>
                <a:ea typeface="맑은 고딕" panose="020B0503020000020004" pitchFamily="34" charset="-127"/>
              </a:rPr>
              <a:t>User Training Material</a:t>
            </a:r>
          </a:p>
        </p:txBody>
      </p:sp>
      <p:sp>
        <p:nvSpPr>
          <p:cNvPr id="43012" name="Text Box 3">
            <a:extLst>
              <a:ext uri="{FF2B5EF4-FFF2-40B4-BE49-F238E27FC236}">
                <a16:creationId xmlns:a16="http://schemas.microsoft.com/office/drawing/2014/main" id="{BCB455EA-D4A0-49A9-8A49-4A372D562051}"/>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buClrTx/>
              <a:buSzPct val="75000"/>
              <a:buFontTx/>
              <a:buNone/>
            </a:pPr>
            <a:r>
              <a:rPr lang="en-US" altLang="it-IT" sz="3000" dirty="0">
                <a:solidFill>
                  <a:srgbClr val="1B9BBE"/>
                </a:solidFill>
              </a:rPr>
              <a:t>4. Visualization</a:t>
            </a:r>
          </a:p>
        </p:txBody>
      </p:sp>
      <p:sp>
        <p:nvSpPr>
          <p:cNvPr id="43013" name="Text Box 4">
            <a:extLst>
              <a:ext uri="{FF2B5EF4-FFF2-40B4-BE49-F238E27FC236}">
                <a16:creationId xmlns:a16="http://schemas.microsoft.com/office/drawing/2014/main" id="{8CBA9782-E375-4101-AE68-D715E5962F86}"/>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lnSpc>
                <a:spcPct val="90000"/>
              </a:lnSpc>
              <a:spcBef>
                <a:spcPts val="1000"/>
              </a:spcBef>
              <a:buClr>
                <a:srgbClr val="677480"/>
              </a:buClr>
              <a:buSzPct val="75000"/>
              <a:buFont typeface="Wingdings 3" panose="05040102010807070707" pitchFamily="18" charset="2"/>
              <a:buChar char=""/>
            </a:pPr>
            <a:r>
              <a:rPr lang="en-US" altLang="it-IT" sz="2200" dirty="0">
                <a:solidFill>
                  <a:srgbClr val="677480"/>
                </a:solidFill>
                <a:latin typeface="Calibri" panose="020F0502020204030204" pitchFamily="34" charset="0"/>
                <a:ea typeface="맑은 고딕" panose="020B0503020000020004" pitchFamily="34" charset="-127"/>
              </a:rPr>
              <a:t> EOPEN as a </a:t>
            </a:r>
            <a:r>
              <a:rPr lang="en-US" altLang="it-IT" sz="2200" dirty="0" err="1">
                <a:solidFill>
                  <a:srgbClr val="677480"/>
                </a:solidFill>
                <a:latin typeface="Calibri" panose="020F0502020204030204" pitchFamily="34" charset="0"/>
                <a:ea typeface="맑은 고딕" panose="020B0503020000020004" pitchFamily="34" charset="-127"/>
              </a:rPr>
              <a:t>Geoserver</a:t>
            </a:r>
            <a:endParaRPr lang="en-US" altLang="it-IT" sz="2200" dirty="0">
              <a:solidFill>
                <a:srgbClr val="677480"/>
              </a:solidFill>
              <a:latin typeface="Calibri" panose="020F0502020204030204" pitchFamily="34" charset="0"/>
              <a:ea typeface="맑은 고딕" panose="020B0503020000020004" pitchFamily="34" charset="-127"/>
            </a:endParaRPr>
          </a:p>
          <a:p>
            <a:pPr>
              <a:lnSpc>
                <a:spcPct val="90000"/>
              </a:lnSpc>
              <a:spcBef>
                <a:spcPts val="1000"/>
              </a:spcBef>
              <a:buClr>
                <a:srgbClr val="677480"/>
              </a:buClr>
              <a:buSzPct val="75000"/>
              <a:buFont typeface="Wingdings 3" panose="05040102010807070707" pitchFamily="18" charset="2"/>
              <a:buChar char=""/>
            </a:pPr>
            <a:endParaRPr lang="en-US" altLang="it-IT" sz="2200" dirty="0">
              <a:solidFill>
                <a:srgbClr val="677480"/>
              </a:solidFill>
              <a:latin typeface="Calibri" panose="020F0502020204030204" pitchFamily="34" charset="0"/>
              <a:ea typeface="맑은 고딕" panose="020B0503020000020004" pitchFamily="34" charset="-127"/>
            </a:endParaRPr>
          </a:p>
          <a:p>
            <a:pPr marL="0" indent="0">
              <a:lnSpc>
                <a:spcPct val="90000"/>
              </a:lnSpc>
              <a:spcBef>
                <a:spcPts val="1000"/>
              </a:spcBef>
              <a:buClr>
                <a:srgbClr val="677480"/>
              </a:buClr>
              <a:buSzPct val="75000"/>
            </a:pPr>
            <a:r>
              <a:rPr lang="en-US" altLang="it-IT" sz="2200" dirty="0">
                <a:solidFill>
                  <a:srgbClr val="677480"/>
                </a:solidFill>
                <a:latin typeface="Calibri" panose="020F0502020204030204" pitchFamily="34" charset="0"/>
                <a:ea typeface="맑은 고딕" panose="020B0503020000020004" pitchFamily="34" charset="-127"/>
              </a:rPr>
              <a:t>1- Open </a:t>
            </a:r>
            <a:r>
              <a:rPr lang="en-US" altLang="it-IT" sz="2200" dirty="0" err="1">
                <a:solidFill>
                  <a:srgbClr val="677480"/>
                </a:solidFill>
                <a:latin typeface="Calibri" panose="020F0502020204030204" pitchFamily="34" charset="0"/>
                <a:ea typeface="맑은 고딕" panose="020B0503020000020004" pitchFamily="34" charset="-127"/>
              </a:rPr>
              <a:t>Qgis</a:t>
            </a:r>
            <a:endParaRPr lang="en-US" altLang="it-IT" sz="2200" dirty="0">
              <a:solidFill>
                <a:srgbClr val="677480"/>
              </a:solidFill>
              <a:latin typeface="Calibri" panose="020F0502020204030204" pitchFamily="34" charset="0"/>
              <a:ea typeface="맑은 고딕" panose="020B0503020000020004" pitchFamily="34" charset="-127"/>
            </a:endParaRPr>
          </a:p>
          <a:p>
            <a:pPr marL="0" indent="0">
              <a:lnSpc>
                <a:spcPct val="90000"/>
              </a:lnSpc>
              <a:spcBef>
                <a:spcPts val="1000"/>
              </a:spcBef>
              <a:buClr>
                <a:srgbClr val="677480"/>
              </a:buClr>
              <a:buSzPct val="75000"/>
            </a:pPr>
            <a:endParaRPr lang="en-US" altLang="it-IT" sz="2200" dirty="0">
              <a:solidFill>
                <a:srgbClr val="677480"/>
              </a:solidFill>
              <a:latin typeface="Calibri" panose="020F0502020204030204" pitchFamily="34" charset="0"/>
              <a:ea typeface="맑은 고딕" panose="020B0503020000020004" pitchFamily="34" charset="-127"/>
            </a:endParaRPr>
          </a:p>
        </p:txBody>
      </p:sp>
      <p:pic>
        <p:nvPicPr>
          <p:cNvPr id="2" name="Immagine 1">
            <a:extLst>
              <a:ext uri="{FF2B5EF4-FFF2-40B4-BE49-F238E27FC236}">
                <a16:creationId xmlns:a16="http://schemas.microsoft.com/office/drawing/2014/main" id="{6F76561D-95F4-4CE5-8B01-21E6006D74DA}"/>
              </a:ext>
            </a:extLst>
          </p:cNvPr>
          <p:cNvPicPr>
            <a:picLocks noChangeAspect="1"/>
          </p:cNvPicPr>
          <p:nvPr/>
        </p:nvPicPr>
        <p:blipFill rotWithShape="1">
          <a:blip r:embed="rId3"/>
          <a:srcRect b="4851"/>
          <a:stretch/>
        </p:blipFill>
        <p:spPr>
          <a:xfrm>
            <a:off x="4008562" y="1490663"/>
            <a:ext cx="7741512" cy="4143375"/>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0B61202F-124D-4338-8EBA-865F70E702EF}"/>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eaLnBrk="1" hangingPunct="1">
              <a:lnSpc>
                <a:spcPct val="90000"/>
              </a:lnSpc>
              <a:spcBef>
                <a:spcPts val="1000"/>
              </a:spcBef>
              <a:buClrTx/>
              <a:buSzPct val="75000"/>
              <a:buFontTx/>
              <a:buNone/>
            </a:pPr>
            <a:r>
              <a:rPr lang="en-US" altLang="it-IT" sz="2200">
                <a:solidFill>
                  <a:srgbClr val="677480"/>
                </a:solidFill>
                <a:latin typeface="Calibri" panose="020F0502020204030204" pitchFamily="34" charset="0"/>
                <a:ea typeface="맑은 고딕" panose="020B0503020000020004" pitchFamily="34" charset="-127"/>
              </a:rPr>
              <a:t>1) PUC 1</a:t>
            </a:r>
          </a:p>
        </p:txBody>
      </p:sp>
      <p:sp>
        <p:nvSpPr>
          <p:cNvPr id="24579" name="Text Box 2">
            <a:extLst>
              <a:ext uri="{FF2B5EF4-FFF2-40B4-BE49-F238E27FC236}">
                <a16:creationId xmlns:a16="http://schemas.microsoft.com/office/drawing/2014/main" id="{3955BAD0-AB8F-4384-A79E-10BA6C7BACF3}"/>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9pPr>
          </a:lstStyle>
          <a:p>
            <a:pPr algn="r" eaLnBrk="1" hangingPunct="1">
              <a:lnSpc>
                <a:spcPct val="80000"/>
              </a:lnSpc>
              <a:spcBef>
                <a:spcPts val="1000"/>
              </a:spcBef>
              <a:buClrTx/>
              <a:buFontTx/>
              <a:buNone/>
            </a:pPr>
            <a:r>
              <a:rPr lang="en-US" altLang="it-IT" sz="1600">
                <a:solidFill>
                  <a:srgbClr val="FFFFFF"/>
                </a:solidFill>
                <a:latin typeface="Calibri" panose="020F0502020204030204" pitchFamily="34" charset="0"/>
                <a:ea typeface="맑은 고딕" panose="020B0503020000020004" pitchFamily="34" charset="-127"/>
              </a:rPr>
              <a:t>User Training Material</a:t>
            </a:r>
          </a:p>
        </p:txBody>
      </p:sp>
      <p:sp>
        <p:nvSpPr>
          <p:cNvPr id="24580" name="Text Box 3">
            <a:extLst>
              <a:ext uri="{FF2B5EF4-FFF2-40B4-BE49-F238E27FC236}">
                <a16:creationId xmlns:a16="http://schemas.microsoft.com/office/drawing/2014/main" id="{49DDC2AA-469E-4715-A4F1-E45D2694FF0E}"/>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buClrTx/>
              <a:buSzPct val="75000"/>
              <a:buFontTx/>
              <a:buNone/>
            </a:pPr>
            <a:r>
              <a:rPr lang="en-US" altLang="it-IT" sz="3000" dirty="0">
                <a:solidFill>
                  <a:srgbClr val="1B9BBE"/>
                </a:solidFill>
              </a:rPr>
              <a:t>4. Visualization</a:t>
            </a:r>
          </a:p>
        </p:txBody>
      </p:sp>
      <p:sp>
        <p:nvSpPr>
          <p:cNvPr id="24581" name="Text Box 4">
            <a:extLst>
              <a:ext uri="{FF2B5EF4-FFF2-40B4-BE49-F238E27FC236}">
                <a16:creationId xmlns:a16="http://schemas.microsoft.com/office/drawing/2014/main" id="{BD3EA6E0-26F4-4892-9F7D-C00903C93D83}"/>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lnSpc>
                <a:spcPct val="90000"/>
              </a:lnSpc>
              <a:spcBef>
                <a:spcPts val="1000"/>
              </a:spcBef>
              <a:buClr>
                <a:srgbClr val="677480"/>
              </a:buClr>
              <a:buSzPct val="75000"/>
              <a:buFont typeface="Wingdings 3" panose="05040102010807070707" pitchFamily="18" charset="2"/>
              <a:buChar char=""/>
            </a:pPr>
            <a:r>
              <a:rPr lang="en-US" altLang="it-IT" sz="2200" dirty="0">
                <a:solidFill>
                  <a:srgbClr val="677480"/>
                </a:solidFill>
                <a:latin typeface="Calibri" panose="020F0502020204030204" pitchFamily="34" charset="0"/>
                <a:ea typeface="맑은 고딕" panose="020B0503020000020004" pitchFamily="34" charset="-127"/>
              </a:rPr>
              <a:t> How to visualize a WPM</a:t>
            </a:r>
          </a:p>
          <a:p>
            <a:pPr>
              <a:lnSpc>
                <a:spcPct val="90000"/>
              </a:lnSpc>
              <a:spcBef>
                <a:spcPts val="1000"/>
              </a:spcBef>
              <a:buClr>
                <a:srgbClr val="677480"/>
              </a:buClr>
              <a:buSzPct val="75000"/>
              <a:buFont typeface="Wingdings 3" panose="05040102010807070707" pitchFamily="18" charset="2"/>
              <a:buChar char=""/>
            </a:pPr>
            <a:endParaRPr lang="en-US" altLang="it-IT" sz="2200" dirty="0">
              <a:solidFill>
                <a:srgbClr val="677480"/>
              </a:solidFill>
              <a:latin typeface="Calibri" panose="020F0502020204030204" pitchFamily="34" charset="0"/>
              <a:ea typeface="맑은 고딕" panose="020B0503020000020004" pitchFamily="34" charset="-127"/>
            </a:endParaRPr>
          </a:p>
          <a:p>
            <a:pPr marL="0" indent="0">
              <a:lnSpc>
                <a:spcPct val="90000"/>
              </a:lnSpc>
              <a:spcBef>
                <a:spcPts val="1000"/>
              </a:spcBef>
              <a:buClr>
                <a:srgbClr val="677480"/>
              </a:buClr>
              <a:buSzPct val="75000"/>
            </a:pPr>
            <a:r>
              <a:rPr lang="en-US" altLang="it-IT" sz="2200" dirty="0">
                <a:solidFill>
                  <a:srgbClr val="677480"/>
                </a:solidFill>
                <a:latin typeface="Calibri" panose="020F0502020204030204" pitchFamily="34" charset="0"/>
                <a:ea typeface="맑은 고딕" panose="020B0503020000020004" pitchFamily="34" charset="-127"/>
              </a:rPr>
              <a:t>1- change language</a:t>
            </a:r>
          </a:p>
          <a:p>
            <a:pPr eaLnBrk="1" hangingPunct="1">
              <a:lnSpc>
                <a:spcPct val="90000"/>
              </a:lnSpc>
              <a:spcBef>
                <a:spcPts val="1000"/>
              </a:spcBef>
              <a:buClr>
                <a:srgbClr val="677480"/>
              </a:buClr>
              <a:buSzPct val="75000"/>
              <a:buFont typeface="Arial" panose="020B0604020202020204" pitchFamily="34" charset="0"/>
              <a:buNone/>
            </a:pPr>
            <a:endParaRPr lang="en-US" altLang="it-IT" sz="2200" dirty="0">
              <a:solidFill>
                <a:srgbClr val="677480"/>
              </a:solidFill>
              <a:latin typeface="Calibri" panose="020F0502020204030204" pitchFamily="34" charset="0"/>
              <a:ea typeface="맑은 고딕" panose="020B0503020000020004" pitchFamily="34" charset="-127"/>
            </a:endParaRPr>
          </a:p>
        </p:txBody>
      </p:sp>
      <p:pic>
        <p:nvPicPr>
          <p:cNvPr id="2" name="Immagine 1">
            <a:extLst>
              <a:ext uri="{FF2B5EF4-FFF2-40B4-BE49-F238E27FC236}">
                <a16:creationId xmlns:a16="http://schemas.microsoft.com/office/drawing/2014/main" id="{72166D5A-8B03-4948-9A7C-57AFAED25273}"/>
              </a:ext>
            </a:extLst>
          </p:cNvPr>
          <p:cNvPicPr>
            <a:picLocks noChangeAspect="1"/>
          </p:cNvPicPr>
          <p:nvPr/>
        </p:nvPicPr>
        <p:blipFill rotWithShape="1">
          <a:blip r:embed="rId3"/>
          <a:srcRect l="-9" t="11481" r="2" b="9051"/>
          <a:stretch/>
        </p:blipFill>
        <p:spPr>
          <a:xfrm>
            <a:off x="4080570" y="1452617"/>
            <a:ext cx="7738009" cy="4143376"/>
          </a:xfrm>
          <a:prstGeom prst="rect">
            <a:avLst/>
          </a:prstGeom>
        </p:spPr>
      </p:pic>
      <p:sp>
        <p:nvSpPr>
          <p:cNvPr id="3" name="Rettangolo 2">
            <a:extLst>
              <a:ext uri="{FF2B5EF4-FFF2-40B4-BE49-F238E27FC236}">
                <a16:creationId xmlns:a16="http://schemas.microsoft.com/office/drawing/2014/main" id="{C5A95C83-4879-4ED9-9D4E-9F925F28A183}"/>
              </a:ext>
            </a:extLst>
          </p:cNvPr>
          <p:cNvSpPr/>
          <p:nvPr/>
        </p:nvSpPr>
        <p:spPr bwMode="auto">
          <a:xfrm>
            <a:off x="11209362" y="1284288"/>
            <a:ext cx="438126" cy="5048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A471E80F-253B-4811-BF6E-22C08ADE87A2}"/>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1.3 The Eastern Alps river basin district</a:t>
            </a:r>
          </a:p>
          <a:p>
            <a:pPr eaLnBrk="1" hangingPunct="1">
              <a:buClrTx/>
              <a:buSzPct val="75000"/>
            </a:pPr>
            <a:endParaRPr lang="en-US" altLang="it-IT" sz="2200" dirty="0">
              <a:solidFill>
                <a:srgbClr val="677480"/>
              </a:solidFill>
              <a:ea typeface="맑은 고딕" panose="020B0503020000020004" pitchFamily="34" charset="-127"/>
            </a:endParaRPr>
          </a:p>
        </p:txBody>
      </p:sp>
      <p:sp>
        <p:nvSpPr>
          <p:cNvPr id="14339" name="Text Box 2">
            <a:extLst>
              <a:ext uri="{FF2B5EF4-FFF2-40B4-BE49-F238E27FC236}">
                <a16:creationId xmlns:a16="http://schemas.microsoft.com/office/drawing/2014/main" id="{A63DA96E-8112-4A2A-A0EC-E225783BCDEC}"/>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14340" name="Text Box 3">
            <a:extLst>
              <a:ext uri="{FF2B5EF4-FFF2-40B4-BE49-F238E27FC236}">
                <a16:creationId xmlns:a16="http://schemas.microsoft.com/office/drawing/2014/main" id="{06E9AB24-6380-4058-BAF3-89FCC1247420}"/>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1. Background</a:t>
            </a:r>
          </a:p>
        </p:txBody>
      </p:sp>
      <p:sp>
        <p:nvSpPr>
          <p:cNvPr id="14341" name="Text Box 4">
            <a:extLst>
              <a:ext uri="{FF2B5EF4-FFF2-40B4-BE49-F238E27FC236}">
                <a16:creationId xmlns:a16="http://schemas.microsoft.com/office/drawing/2014/main" id="{87F21818-67B5-44A4-8B59-429A5D9230FC}"/>
              </a:ext>
            </a:extLst>
          </p:cNvPr>
          <p:cNvSpPr txBox="1">
            <a:spLocks noChangeArrowheads="1"/>
          </p:cNvSpPr>
          <p:nvPr/>
        </p:nvSpPr>
        <p:spPr bwMode="auto">
          <a:xfrm>
            <a:off x="546100" y="1789113"/>
            <a:ext cx="5767388"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marL="342900" indent="-342900" eaLnBrk="1" hangingPunct="1">
              <a:lnSpc>
                <a:spcPct val="90000"/>
              </a:lnSpc>
              <a:spcBef>
                <a:spcPts val="1000"/>
              </a:spcBef>
              <a:buClr>
                <a:srgbClr val="677480"/>
              </a:buClr>
              <a:buSzPct val="75000"/>
              <a:buFont typeface="Arial" panose="020B0604020202020204" pitchFamily="34" charset="0"/>
              <a:buChar char="•"/>
              <a:defRPr/>
            </a:pP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The competence of the Authority (AAWA) covers the Autonomous Provinces of Trento and Bolzano, the Regions of Veneto, Friuli Venezia Giulia, and parts of basins falling within the borders of Switzerland, Austria and Slovenia.</a:t>
            </a:r>
          </a:p>
          <a:p>
            <a:pPr marL="342900" indent="-342900" eaLnBrk="1" hangingPunct="1">
              <a:lnSpc>
                <a:spcPct val="90000"/>
              </a:lnSpc>
              <a:spcBef>
                <a:spcPts val="1000"/>
              </a:spcBef>
              <a:buClr>
                <a:srgbClr val="677480"/>
              </a:buClr>
              <a:buSzPct val="75000"/>
              <a:buFont typeface="Arial" panose="020B0604020202020204" pitchFamily="34" charset="0"/>
              <a:buChar char="•"/>
              <a:defRPr/>
            </a:pP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Overall, the District covers an area of over 37,000 km2. </a:t>
            </a:r>
          </a:p>
          <a:p>
            <a:pPr marL="342900" indent="-342900" eaLnBrk="1" hangingPunct="1">
              <a:lnSpc>
                <a:spcPct val="90000"/>
              </a:lnSpc>
              <a:spcBef>
                <a:spcPts val="1000"/>
              </a:spcBef>
              <a:buClr>
                <a:srgbClr val="677480"/>
              </a:buClr>
              <a:buSzPct val="75000"/>
              <a:buFont typeface="Arial" panose="020B0604020202020204" pitchFamily="34" charset="0"/>
              <a:buChar char="•"/>
              <a:defRPr/>
            </a:pPr>
            <a:endParaRPr lang="en-US" altLang="it-IT" sz="2200" dirty="0">
              <a:solidFill>
                <a:srgbClr val="677480"/>
              </a:solidFill>
              <a:latin typeface="Calibri" panose="020F0502020204030204" pitchFamily="34" charset="0"/>
              <a:ea typeface="맑은 고딕" panose="020B0503020000020004" pitchFamily="34" charset="-127"/>
              <a:cs typeface="Noto Sans CJK SC Regular" charset="0"/>
            </a:endParaRPr>
          </a:p>
        </p:txBody>
      </p:sp>
      <p:pic>
        <p:nvPicPr>
          <p:cNvPr id="14342" name="Immagine 5">
            <a:extLst>
              <a:ext uri="{FF2B5EF4-FFF2-40B4-BE49-F238E27FC236}">
                <a16:creationId xmlns:a16="http://schemas.microsoft.com/office/drawing/2014/main" id="{86EC513D-799F-41D9-8EE1-275E0974E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12" r="11261"/>
          <a:stretch>
            <a:fillRect/>
          </a:stretch>
        </p:blipFill>
        <p:spPr bwMode="auto">
          <a:xfrm>
            <a:off x="6534150" y="1284288"/>
            <a:ext cx="51133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0B61202F-124D-4338-8EBA-865F70E702EF}"/>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eaLnBrk="1" hangingPunct="1">
              <a:lnSpc>
                <a:spcPct val="90000"/>
              </a:lnSpc>
              <a:spcBef>
                <a:spcPts val="1000"/>
              </a:spcBef>
              <a:buClrTx/>
              <a:buSzPct val="75000"/>
              <a:buFontTx/>
              <a:buNone/>
            </a:pPr>
            <a:r>
              <a:rPr lang="en-US" altLang="it-IT" sz="2200">
                <a:solidFill>
                  <a:srgbClr val="677480"/>
                </a:solidFill>
                <a:latin typeface="Calibri" panose="020F0502020204030204" pitchFamily="34" charset="0"/>
                <a:ea typeface="맑은 고딕" panose="020B0503020000020004" pitchFamily="34" charset="-127"/>
              </a:rPr>
              <a:t>1) PUC 1</a:t>
            </a:r>
          </a:p>
        </p:txBody>
      </p:sp>
      <p:sp>
        <p:nvSpPr>
          <p:cNvPr id="24579" name="Text Box 2">
            <a:extLst>
              <a:ext uri="{FF2B5EF4-FFF2-40B4-BE49-F238E27FC236}">
                <a16:creationId xmlns:a16="http://schemas.microsoft.com/office/drawing/2014/main" id="{3955BAD0-AB8F-4384-A79E-10BA6C7BACF3}"/>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9pPr>
          </a:lstStyle>
          <a:p>
            <a:pPr algn="r" eaLnBrk="1" hangingPunct="1">
              <a:lnSpc>
                <a:spcPct val="80000"/>
              </a:lnSpc>
              <a:spcBef>
                <a:spcPts val="1000"/>
              </a:spcBef>
              <a:buClrTx/>
              <a:buFontTx/>
              <a:buNone/>
            </a:pPr>
            <a:r>
              <a:rPr lang="en-US" altLang="it-IT" sz="1600">
                <a:solidFill>
                  <a:srgbClr val="FFFFFF"/>
                </a:solidFill>
                <a:latin typeface="Calibri" panose="020F0502020204030204" pitchFamily="34" charset="0"/>
                <a:ea typeface="맑은 고딕" panose="020B0503020000020004" pitchFamily="34" charset="-127"/>
              </a:rPr>
              <a:t>User Training Material</a:t>
            </a:r>
          </a:p>
        </p:txBody>
      </p:sp>
      <p:sp>
        <p:nvSpPr>
          <p:cNvPr id="24580" name="Text Box 3">
            <a:extLst>
              <a:ext uri="{FF2B5EF4-FFF2-40B4-BE49-F238E27FC236}">
                <a16:creationId xmlns:a16="http://schemas.microsoft.com/office/drawing/2014/main" id="{49DDC2AA-469E-4715-A4F1-E45D2694FF0E}"/>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buClrTx/>
              <a:buSzPct val="75000"/>
              <a:buFontTx/>
              <a:buNone/>
            </a:pPr>
            <a:r>
              <a:rPr lang="en-US" altLang="it-IT" sz="3000" dirty="0">
                <a:solidFill>
                  <a:srgbClr val="1B9BBE"/>
                </a:solidFill>
              </a:rPr>
              <a:t>4. Visualization</a:t>
            </a:r>
          </a:p>
        </p:txBody>
      </p:sp>
      <p:sp>
        <p:nvSpPr>
          <p:cNvPr id="24581" name="Text Box 4">
            <a:extLst>
              <a:ext uri="{FF2B5EF4-FFF2-40B4-BE49-F238E27FC236}">
                <a16:creationId xmlns:a16="http://schemas.microsoft.com/office/drawing/2014/main" id="{BD3EA6E0-26F4-4892-9F7D-C00903C93D83}"/>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lnSpc>
                <a:spcPct val="90000"/>
              </a:lnSpc>
              <a:spcBef>
                <a:spcPts val="1000"/>
              </a:spcBef>
              <a:buClr>
                <a:srgbClr val="677480"/>
              </a:buClr>
              <a:buSzPct val="75000"/>
              <a:buFont typeface="Wingdings 3" panose="05040102010807070707" pitchFamily="18" charset="2"/>
              <a:buChar char=""/>
            </a:pPr>
            <a:r>
              <a:rPr lang="en-US" altLang="it-IT" sz="2200" dirty="0">
                <a:solidFill>
                  <a:srgbClr val="677480"/>
                </a:solidFill>
                <a:latin typeface="Calibri" panose="020F0502020204030204" pitchFamily="34" charset="0"/>
                <a:ea typeface="맑은 고딕" panose="020B0503020000020004" pitchFamily="34" charset="-127"/>
              </a:rPr>
              <a:t> How to visualize a WPM</a:t>
            </a:r>
          </a:p>
          <a:p>
            <a:pPr>
              <a:lnSpc>
                <a:spcPct val="90000"/>
              </a:lnSpc>
              <a:spcBef>
                <a:spcPts val="1000"/>
              </a:spcBef>
              <a:buClr>
                <a:srgbClr val="677480"/>
              </a:buClr>
              <a:buSzPct val="75000"/>
              <a:buFont typeface="Wingdings 3" panose="05040102010807070707" pitchFamily="18" charset="2"/>
              <a:buChar char=""/>
            </a:pPr>
            <a:endParaRPr lang="en-US" altLang="it-IT" sz="2200" dirty="0">
              <a:solidFill>
                <a:srgbClr val="677480"/>
              </a:solidFill>
              <a:latin typeface="Calibri" panose="020F0502020204030204" pitchFamily="34" charset="0"/>
              <a:ea typeface="맑은 고딕" panose="020B0503020000020004" pitchFamily="34" charset="-127"/>
            </a:endParaRPr>
          </a:p>
          <a:p>
            <a:pPr marL="0" indent="0">
              <a:lnSpc>
                <a:spcPct val="90000"/>
              </a:lnSpc>
              <a:spcBef>
                <a:spcPts val="1000"/>
              </a:spcBef>
              <a:buClr>
                <a:srgbClr val="677480"/>
              </a:buClr>
              <a:buSzPct val="75000"/>
            </a:pPr>
            <a:r>
              <a:rPr lang="en-US" altLang="it-IT" sz="2200" dirty="0">
                <a:solidFill>
                  <a:srgbClr val="677480"/>
                </a:solidFill>
                <a:latin typeface="Calibri" panose="020F0502020204030204" pitchFamily="34" charset="0"/>
                <a:ea typeface="맑은 고딕" panose="020B0503020000020004" pitchFamily="34" charset="-127"/>
              </a:rPr>
              <a:t>2- select </a:t>
            </a:r>
            <a:r>
              <a:rPr lang="en-US" altLang="it-IT" sz="2200" dirty="0" err="1">
                <a:solidFill>
                  <a:srgbClr val="677480"/>
                </a:solidFill>
                <a:latin typeface="Calibri" panose="020F0502020204030204" pitchFamily="34" charset="0"/>
                <a:ea typeface="맑은 고딕" panose="020B0503020000020004" pitchFamily="34" charset="-127"/>
              </a:rPr>
              <a:t>Gis</a:t>
            </a:r>
            <a:r>
              <a:rPr lang="en-US" altLang="it-IT" sz="2200" dirty="0">
                <a:solidFill>
                  <a:srgbClr val="677480"/>
                </a:solidFill>
                <a:latin typeface="Calibri" panose="020F0502020204030204" pitchFamily="34" charset="0"/>
                <a:ea typeface="맑은 고딕" panose="020B0503020000020004" pitchFamily="34" charset="-127"/>
              </a:rPr>
              <a:t> </a:t>
            </a:r>
            <a:r>
              <a:rPr lang="en-US" altLang="it-IT" sz="2200" dirty="0" err="1">
                <a:solidFill>
                  <a:srgbClr val="677480"/>
                </a:solidFill>
                <a:latin typeface="Calibri" panose="020F0502020204030204" pitchFamily="34" charset="0"/>
                <a:ea typeface="맑은 고딕" panose="020B0503020000020004" pitchFamily="34" charset="-127"/>
              </a:rPr>
              <a:t>Viwer</a:t>
            </a:r>
            <a:endParaRPr lang="en-US" altLang="it-IT" sz="2200" dirty="0">
              <a:solidFill>
                <a:srgbClr val="677480"/>
              </a:solidFill>
              <a:latin typeface="Calibri" panose="020F0502020204030204" pitchFamily="34" charset="0"/>
              <a:ea typeface="맑은 고딕" panose="020B0503020000020004" pitchFamily="34" charset="-127"/>
            </a:endParaRPr>
          </a:p>
          <a:p>
            <a:pPr eaLnBrk="1" hangingPunct="1">
              <a:lnSpc>
                <a:spcPct val="90000"/>
              </a:lnSpc>
              <a:spcBef>
                <a:spcPts val="1000"/>
              </a:spcBef>
              <a:buClr>
                <a:srgbClr val="677480"/>
              </a:buClr>
              <a:buSzPct val="75000"/>
              <a:buFont typeface="Arial" panose="020B0604020202020204" pitchFamily="34" charset="0"/>
              <a:buNone/>
            </a:pPr>
            <a:endParaRPr lang="en-US" altLang="it-IT" sz="2200" dirty="0">
              <a:solidFill>
                <a:srgbClr val="677480"/>
              </a:solidFill>
              <a:latin typeface="Calibri" panose="020F0502020204030204" pitchFamily="34" charset="0"/>
              <a:ea typeface="맑은 고딕" panose="020B0503020000020004" pitchFamily="34" charset="-127"/>
            </a:endParaRPr>
          </a:p>
        </p:txBody>
      </p:sp>
      <p:pic>
        <p:nvPicPr>
          <p:cNvPr id="4" name="Immagine 3">
            <a:extLst>
              <a:ext uri="{FF2B5EF4-FFF2-40B4-BE49-F238E27FC236}">
                <a16:creationId xmlns:a16="http://schemas.microsoft.com/office/drawing/2014/main" id="{C1483C7A-99D3-4612-84BC-C5C41C393202}"/>
              </a:ext>
            </a:extLst>
          </p:cNvPr>
          <p:cNvPicPr>
            <a:picLocks noChangeAspect="1"/>
          </p:cNvPicPr>
          <p:nvPr/>
        </p:nvPicPr>
        <p:blipFill rotWithShape="1">
          <a:blip r:embed="rId3"/>
          <a:srcRect t="11481" r="25194" b="9051"/>
          <a:stretch/>
        </p:blipFill>
        <p:spPr>
          <a:xfrm>
            <a:off x="4198382" y="1226597"/>
            <a:ext cx="7371367" cy="4404805"/>
          </a:xfrm>
          <a:prstGeom prst="rect">
            <a:avLst/>
          </a:prstGeom>
        </p:spPr>
      </p:pic>
      <p:sp>
        <p:nvSpPr>
          <p:cNvPr id="3" name="Rettangolo 2">
            <a:extLst>
              <a:ext uri="{FF2B5EF4-FFF2-40B4-BE49-F238E27FC236}">
                <a16:creationId xmlns:a16="http://schemas.microsoft.com/office/drawing/2014/main" id="{C5A95C83-4879-4ED9-9D4E-9F925F28A183}"/>
              </a:ext>
            </a:extLst>
          </p:cNvPr>
          <p:cNvSpPr/>
          <p:nvPr/>
        </p:nvSpPr>
        <p:spPr bwMode="auto">
          <a:xfrm>
            <a:off x="4584626" y="2924944"/>
            <a:ext cx="936104" cy="2160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cxnSp>
        <p:nvCxnSpPr>
          <p:cNvPr id="6" name="Connettore 2 5">
            <a:extLst>
              <a:ext uri="{FF2B5EF4-FFF2-40B4-BE49-F238E27FC236}">
                <a16:creationId xmlns:a16="http://schemas.microsoft.com/office/drawing/2014/main" id="{DFE602DB-8B1D-423B-A3BE-D9DB176DCD01}"/>
              </a:ext>
            </a:extLst>
          </p:cNvPr>
          <p:cNvCxnSpPr/>
          <p:nvPr/>
        </p:nvCxnSpPr>
        <p:spPr bwMode="auto">
          <a:xfrm flipH="1" flipV="1">
            <a:off x="5052678" y="1490663"/>
            <a:ext cx="1011572" cy="642193"/>
          </a:xfrm>
          <a:prstGeom prst="straightConnector1">
            <a:avLst/>
          </a:prstGeom>
          <a:ln>
            <a:solidFill>
              <a:srgbClr val="FF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99095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398C802-1FDF-4630-A8A2-104AFE80C040}"/>
              </a:ext>
            </a:extLst>
          </p:cNvPr>
          <p:cNvPicPr>
            <a:picLocks noChangeAspect="1"/>
          </p:cNvPicPr>
          <p:nvPr/>
        </p:nvPicPr>
        <p:blipFill rotWithShape="1">
          <a:blip r:embed="rId3"/>
          <a:srcRect t="12144" b="10313"/>
          <a:stretch/>
        </p:blipFill>
        <p:spPr>
          <a:xfrm>
            <a:off x="4585128" y="2265273"/>
            <a:ext cx="7176120" cy="3130101"/>
          </a:xfrm>
          <a:prstGeom prst="rect">
            <a:avLst/>
          </a:prstGeom>
        </p:spPr>
      </p:pic>
      <p:sp>
        <p:nvSpPr>
          <p:cNvPr id="24578" name="Text Box 1">
            <a:extLst>
              <a:ext uri="{FF2B5EF4-FFF2-40B4-BE49-F238E27FC236}">
                <a16:creationId xmlns:a16="http://schemas.microsoft.com/office/drawing/2014/main" id="{0B61202F-124D-4338-8EBA-865F70E702EF}"/>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eaLnBrk="1" hangingPunct="1">
              <a:lnSpc>
                <a:spcPct val="90000"/>
              </a:lnSpc>
              <a:spcBef>
                <a:spcPts val="1000"/>
              </a:spcBef>
              <a:buClrTx/>
              <a:buSzPct val="75000"/>
              <a:buFontTx/>
              <a:buNone/>
            </a:pPr>
            <a:r>
              <a:rPr lang="en-US" altLang="it-IT" sz="2200">
                <a:solidFill>
                  <a:srgbClr val="677480"/>
                </a:solidFill>
                <a:latin typeface="Calibri" panose="020F0502020204030204" pitchFamily="34" charset="0"/>
                <a:ea typeface="맑은 고딕" panose="020B0503020000020004" pitchFamily="34" charset="-127"/>
              </a:rPr>
              <a:t>1) PUC 1</a:t>
            </a:r>
          </a:p>
        </p:txBody>
      </p:sp>
      <p:sp>
        <p:nvSpPr>
          <p:cNvPr id="24579" name="Text Box 2">
            <a:extLst>
              <a:ext uri="{FF2B5EF4-FFF2-40B4-BE49-F238E27FC236}">
                <a16:creationId xmlns:a16="http://schemas.microsoft.com/office/drawing/2014/main" id="{3955BAD0-AB8F-4384-A79E-10BA6C7BACF3}"/>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9pPr>
          </a:lstStyle>
          <a:p>
            <a:pPr algn="r" eaLnBrk="1" hangingPunct="1">
              <a:lnSpc>
                <a:spcPct val="80000"/>
              </a:lnSpc>
              <a:spcBef>
                <a:spcPts val="1000"/>
              </a:spcBef>
              <a:buClrTx/>
              <a:buFontTx/>
              <a:buNone/>
            </a:pPr>
            <a:r>
              <a:rPr lang="en-US" altLang="it-IT" sz="1600">
                <a:solidFill>
                  <a:srgbClr val="FFFFFF"/>
                </a:solidFill>
                <a:latin typeface="Calibri" panose="020F0502020204030204" pitchFamily="34" charset="0"/>
                <a:ea typeface="맑은 고딕" panose="020B0503020000020004" pitchFamily="34" charset="-127"/>
              </a:rPr>
              <a:t>User Training Material</a:t>
            </a:r>
          </a:p>
        </p:txBody>
      </p:sp>
      <p:sp>
        <p:nvSpPr>
          <p:cNvPr id="24580" name="Text Box 3">
            <a:extLst>
              <a:ext uri="{FF2B5EF4-FFF2-40B4-BE49-F238E27FC236}">
                <a16:creationId xmlns:a16="http://schemas.microsoft.com/office/drawing/2014/main" id="{49DDC2AA-469E-4715-A4F1-E45D2694FF0E}"/>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buClrTx/>
              <a:buSzPct val="75000"/>
              <a:buFontTx/>
              <a:buNone/>
            </a:pPr>
            <a:r>
              <a:rPr lang="en-US" altLang="it-IT" sz="3000" dirty="0">
                <a:solidFill>
                  <a:srgbClr val="1B9BBE"/>
                </a:solidFill>
              </a:rPr>
              <a:t>4. Visualization</a:t>
            </a:r>
          </a:p>
        </p:txBody>
      </p:sp>
      <p:sp>
        <p:nvSpPr>
          <p:cNvPr id="24581" name="Text Box 4">
            <a:extLst>
              <a:ext uri="{FF2B5EF4-FFF2-40B4-BE49-F238E27FC236}">
                <a16:creationId xmlns:a16="http://schemas.microsoft.com/office/drawing/2014/main" id="{BD3EA6E0-26F4-4892-9F7D-C00903C93D83}"/>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lnSpc>
                <a:spcPct val="90000"/>
              </a:lnSpc>
              <a:spcBef>
                <a:spcPts val="1000"/>
              </a:spcBef>
              <a:buClr>
                <a:srgbClr val="677480"/>
              </a:buClr>
              <a:buSzPct val="75000"/>
              <a:buFont typeface="Wingdings 3" panose="05040102010807070707" pitchFamily="18" charset="2"/>
              <a:buChar char=""/>
            </a:pPr>
            <a:r>
              <a:rPr lang="en-US" altLang="it-IT" sz="2200" dirty="0">
                <a:solidFill>
                  <a:srgbClr val="677480"/>
                </a:solidFill>
                <a:latin typeface="Calibri" panose="020F0502020204030204" pitchFamily="34" charset="0"/>
                <a:ea typeface="맑은 고딕" panose="020B0503020000020004" pitchFamily="34" charset="-127"/>
              </a:rPr>
              <a:t> How to visualize a WPM</a:t>
            </a:r>
          </a:p>
          <a:p>
            <a:pPr>
              <a:lnSpc>
                <a:spcPct val="90000"/>
              </a:lnSpc>
              <a:spcBef>
                <a:spcPts val="1000"/>
              </a:spcBef>
              <a:buClr>
                <a:srgbClr val="677480"/>
              </a:buClr>
              <a:buSzPct val="75000"/>
              <a:buFont typeface="Wingdings 3" panose="05040102010807070707" pitchFamily="18" charset="2"/>
              <a:buChar char=""/>
            </a:pPr>
            <a:endParaRPr lang="en-US" altLang="it-IT" sz="2200" dirty="0">
              <a:solidFill>
                <a:srgbClr val="677480"/>
              </a:solidFill>
              <a:latin typeface="Calibri" panose="020F0502020204030204" pitchFamily="34" charset="0"/>
              <a:ea typeface="맑은 고딕" panose="020B0503020000020004" pitchFamily="34" charset="-127"/>
            </a:endParaRPr>
          </a:p>
          <a:p>
            <a:pPr marL="0" indent="0">
              <a:lnSpc>
                <a:spcPct val="90000"/>
              </a:lnSpc>
              <a:spcBef>
                <a:spcPts val="1000"/>
              </a:spcBef>
              <a:buClr>
                <a:srgbClr val="677480"/>
              </a:buClr>
              <a:buSzPct val="75000"/>
            </a:pPr>
            <a:r>
              <a:rPr lang="en-US" altLang="it-IT" sz="2200" dirty="0">
                <a:solidFill>
                  <a:srgbClr val="677480"/>
                </a:solidFill>
                <a:latin typeface="Calibri" panose="020F0502020204030204" pitchFamily="34" charset="0"/>
                <a:ea typeface="맑은 고딕" panose="020B0503020000020004" pitchFamily="34" charset="-127"/>
              </a:rPr>
              <a:t>3- access to EOPEN </a:t>
            </a:r>
            <a:r>
              <a:rPr lang="en-US" altLang="it-IT" sz="2200" dirty="0" err="1">
                <a:solidFill>
                  <a:srgbClr val="677480"/>
                </a:solidFill>
                <a:latin typeface="Calibri" panose="020F0502020204030204" pitchFamily="34" charset="0"/>
                <a:ea typeface="맑은 고딕" panose="020B0503020000020004" pitchFamily="34" charset="-127"/>
              </a:rPr>
              <a:t>geoserver</a:t>
            </a:r>
            <a:r>
              <a:rPr lang="en-US" altLang="it-IT" sz="2200" dirty="0">
                <a:solidFill>
                  <a:srgbClr val="677480"/>
                </a:solidFill>
                <a:latin typeface="Calibri" panose="020F0502020204030204" pitchFamily="34" charset="0"/>
                <a:ea typeface="맑은 고딕" panose="020B0503020000020004" pitchFamily="34" charset="-127"/>
              </a:rPr>
              <a:t> </a:t>
            </a:r>
          </a:p>
        </p:txBody>
      </p:sp>
      <p:cxnSp>
        <p:nvCxnSpPr>
          <p:cNvPr id="6" name="Connettore 2 5">
            <a:extLst>
              <a:ext uri="{FF2B5EF4-FFF2-40B4-BE49-F238E27FC236}">
                <a16:creationId xmlns:a16="http://schemas.microsoft.com/office/drawing/2014/main" id="{DFE602DB-8B1D-423B-A3BE-D9DB176DCD01}"/>
              </a:ext>
            </a:extLst>
          </p:cNvPr>
          <p:cNvCxnSpPr/>
          <p:nvPr/>
        </p:nvCxnSpPr>
        <p:spPr bwMode="auto">
          <a:xfrm flipH="1" flipV="1">
            <a:off x="5014944" y="2420119"/>
            <a:ext cx="1011572" cy="642193"/>
          </a:xfrm>
          <a:prstGeom prst="straightConnector1">
            <a:avLst/>
          </a:prstGeom>
          <a:ln>
            <a:solidFill>
              <a:srgbClr val="FF0000"/>
            </a:solidFill>
            <a:headEnd type="none" w="med" len="med"/>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412777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a:extLst>
              <a:ext uri="{FF2B5EF4-FFF2-40B4-BE49-F238E27FC236}">
                <a16:creationId xmlns:a16="http://schemas.microsoft.com/office/drawing/2014/main" id="{2E49CC02-5743-4957-A2EC-4BD3B24563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eaLnBrk="1" hangingPunct="1">
              <a:lnSpc>
                <a:spcPct val="90000"/>
              </a:lnSpc>
              <a:spcBef>
                <a:spcPts val="1000"/>
              </a:spcBef>
              <a:buClrTx/>
              <a:buSzPct val="75000"/>
              <a:buFontTx/>
              <a:buNone/>
            </a:pPr>
            <a:r>
              <a:rPr lang="en-US" altLang="it-IT" sz="2200">
                <a:solidFill>
                  <a:srgbClr val="677480"/>
                </a:solidFill>
                <a:latin typeface="Calibri" panose="020F0502020204030204" pitchFamily="34" charset="0"/>
                <a:ea typeface="맑은 고딕" panose="020B0503020000020004" pitchFamily="34" charset="-127"/>
              </a:rPr>
              <a:t>1) PUC 1</a:t>
            </a:r>
          </a:p>
        </p:txBody>
      </p:sp>
      <p:sp>
        <p:nvSpPr>
          <p:cNvPr id="43011" name="Text Box 2">
            <a:extLst>
              <a:ext uri="{FF2B5EF4-FFF2-40B4-BE49-F238E27FC236}">
                <a16:creationId xmlns:a16="http://schemas.microsoft.com/office/drawing/2014/main" id="{30178AAC-CD17-45AC-927F-608FAA63AC43}"/>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9pPr>
          </a:lstStyle>
          <a:p>
            <a:pPr algn="r" eaLnBrk="1" hangingPunct="1">
              <a:lnSpc>
                <a:spcPct val="80000"/>
              </a:lnSpc>
              <a:spcBef>
                <a:spcPts val="1000"/>
              </a:spcBef>
              <a:buClrTx/>
              <a:buFontTx/>
              <a:buNone/>
            </a:pPr>
            <a:r>
              <a:rPr lang="en-US" altLang="it-IT" sz="1600">
                <a:solidFill>
                  <a:srgbClr val="FFFFFF"/>
                </a:solidFill>
                <a:latin typeface="Calibri" panose="020F0502020204030204" pitchFamily="34" charset="0"/>
                <a:ea typeface="맑은 고딕" panose="020B0503020000020004" pitchFamily="34" charset="-127"/>
              </a:rPr>
              <a:t>User Training Material</a:t>
            </a:r>
          </a:p>
        </p:txBody>
      </p:sp>
      <p:sp>
        <p:nvSpPr>
          <p:cNvPr id="43012" name="Text Box 3">
            <a:extLst>
              <a:ext uri="{FF2B5EF4-FFF2-40B4-BE49-F238E27FC236}">
                <a16:creationId xmlns:a16="http://schemas.microsoft.com/office/drawing/2014/main" id="{BCB455EA-D4A0-49A9-8A49-4A372D562051}"/>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buClrTx/>
              <a:buSzPct val="75000"/>
              <a:buFontTx/>
              <a:buNone/>
            </a:pPr>
            <a:r>
              <a:rPr lang="en-US" altLang="it-IT" sz="3000" dirty="0">
                <a:solidFill>
                  <a:srgbClr val="1B9BBE"/>
                </a:solidFill>
              </a:rPr>
              <a:t>4. Visualization</a:t>
            </a:r>
          </a:p>
        </p:txBody>
      </p:sp>
      <p:sp>
        <p:nvSpPr>
          <p:cNvPr id="43013" name="Text Box 4">
            <a:extLst>
              <a:ext uri="{FF2B5EF4-FFF2-40B4-BE49-F238E27FC236}">
                <a16:creationId xmlns:a16="http://schemas.microsoft.com/office/drawing/2014/main" id="{8CBA9782-E375-4101-AE68-D715E5962F86}"/>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lnSpc>
                <a:spcPct val="90000"/>
              </a:lnSpc>
              <a:spcBef>
                <a:spcPts val="1000"/>
              </a:spcBef>
              <a:buClr>
                <a:srgbClr val="677480"/>
              </a:buClr>
              <a:buSzPct val="75000"/>
              <a:buFont typeface="Wingdings 3" panose="05040102010807070707" pitchFamily="18" charset="2"/>
              <a:buChar char=""/>
            </a:pPr>
            <a:r>
              <a:rPr lang="en-US" altLang="it-IT" sz="2200" dirty="0">
                <a:solidFill>
                  <a:srgbClr val="677480"/>
                </a:solidFill>
                <a:latin typeface="Calibri" panose="020F0502020204030204" pitchFamily="34" charset="0"/>
                <a:ea typeface="맑은 고딕" panose="020B0503020000020004" pitchFamily="34" charset="-127"/>
              </a:rPr>
              <a:t> EOPEN as a </a:t>
            </a:r>
            <a:r>
              <a:rPr lang="en-US" altLang="it-IT" sz="2200" dirty="0" err="1">
                <a:solidFill>
                  <a:srgbClr val="677480"/>
                </a:solidFill>
                <a:latin typeface="Calibri" panose="020F0502020204030204" pitchFamily="34" charset="0"/>
                <a:ea typeface="맑은 고딕" panose="020B0503020000020004" pitchFamily="34" charset="-127"/>
              </a:rPr>
              <a:t>Geoserver</a:t>
            </a:r>
            <a:endParaRPr lang="en-US" altLang="it-IT" sz="2200" dirty="0">
              <a:solidFill>
                <a:srgbClr val="677480"/>
              </a:solidFill>
              <a:latin typeface="Calibri" panose="020F0502020204030204" pitchFamily="34" charset="0"/>
              <a:ea typeface="맑은 고딕" panose="020B0503020000020004" pitchFamily="34" charset="-127"/>
            </a:endParaRPr>
          </a:p>
          <a:p>
            <a:pPr>
              <a:lnSpc>
                <a:spcPct val="90000"/>
              </a:lnSpc>
              <a:spcBef>
                <a:spcPts val="1000"/>
              </a:spcBef>
              <a:buClr>
                <a:srgbClr val="677480"/>
              </a:buClr>
              <a:buSzPct val="75000"/>
              <a:buFont typeface="Wingdings 3" panose="05040102010807070707" pitchFamily="18" charset="2"/>
              <a:buChar char=""/>
            </a:pPr>
            <a:endParaRPr lang="en-US" altLang="it-IT" sz="2200" dirty="0">
              <a:solidFill>
                <a:srgbClr val="677480"/>
              </a:solidFill>
              <a:latin typeface="Calibri" panose="020F0502020204030204" pitchFamily="34" charset="0"/>
              <a:ea typeface="맑은 고딕" panose="020B0503020000020004" pitchFamily="34" charset="-127"/>
            </a:endParaRPr>
          </a:p>
          <a:p>
            <a:pPr marL="0" indent="0">
              <a:lnSpc>
                <a:spcPct val="90000"/>
              </a:lnSpc>
              <a:spcBef>
                <a:spcPts val="1000"/>
              </a:spcBef>
              <a:buClr>
                <a:srgbClr val="677480"/>
              </a:buClr>
              <a:buSzPct val="75000"/>
            </a:pPr>
            <a:r>
              <a:rPr lang="en-US" altLang="it-IT" sz="2200" dirty="0">
                <a:solidFill>
                  <a:srgbClr val="677480"/>
                </a:solidFill>
                <a:latin typeface="Calibri" panose="020F0502020204030204" pitchFamily="34" charset="0"/>
                <a:ea typeface="맑은 고딕" panose="020B0503020000020004" pitchFamily="34" charset="-127"/>
              </a:rPr>
              <a:t>2- Select add WMS layer</a:t>
            </a:r>
          </a:p>
          <a:p>
            <a:pPr marL="0" indent="0">
              <a:lnSpc>
                <a:spcPct val="90000"/>
              </a:lnSpc>
              <a:spcBef>
                <a:spcPts val="1000"/>
              </a:spcBef>
              <a:buClr>
                <a:srgbClr val="677480"/>
              </a:buClr>
              <a:buSzPct val="75000"/>
            </a:pPr>
            <a:endParaRPr lang="en-US" altLang="it-IT" sz="2200" dirty="0">
              <a:solidFill>
                <a:srgbClr val="677480"/>
              </a:solidFill>
              <a:latin typeface="Calibri" panose="020F0502020204030204" pitchFamily="34" charset="0"/>
              <a:ea typeface="맑은 고딕" panose="020B0503020000020004" pitchFamily="34" charset="-127"/>
            </a:endParaRPr>
          </a:p>
        </p:txBody>
      </p:sp>
      <p:pic>
        <p:nvPicPr>
          <p:cNvPr id="2" name="Immagine 1">
            <a:extLst>
              <a:ext uri="{FF2B5EF4-FFF2-40B4-BE49-F238E27FC236}">
                <a16:creationId xmlns:a16="http://schemas.microsoft.com/office/drawing/2014/main" id="{D05E2C4F-CA22-4CF7-84A9-0827D5AC60C1}"/>
              </a:ext>
            </a:extLst>
          </p:cNvPr>
          <p:cNvPicPr>
            <a:picLocks noChangeAspect="1"/>
          </p:cNvPicPr>
          <p:nvPr/>
        </p:nvPicPr>
        <p:blipFill rotWithShape="1">
          <a:blip r:embed="rId3"/>
          <a:srcRect t="4848" r="89579" b="80907"/>
          <a:stretch/>
        </p:blipFill>
        <p:spPr>
          <a:xfrm>
            <a:off x="4152578" y="937556"/>
            <a:ext cx="1779452" cy="1368152"/>
          </a:xfrm>
          <a:prstGeom prst="rect">
            <a:avLst/>
          </a:prstGeom>
        </p:spPr>
      </p:pic>
      <p:sp>
        <p:nvSpPr>
          <p:cNvPr id="3" name="Rettangolo 2">
            <a:extLst>
              <a:ext uri="{FF2B5EF4-FFF2-40B4-BE49-F238E27FC236}">
                <a16:creationId xmlns:a16="http://schemas.microsoft.com/office/drawing/2014/main" id="{EE446852-A3AA-4A67-B624-E01610AEA728}"/>
              </a:ext>
            </a:extLst>
          </p:cNvPr>
          <p:cNvSpPr/>
          <p:nvPr/>
        </p:nvSpPr>
        <p:spPr bwMode="auto">
          <a:xfrm>
            <a:off x="4152578" y="1124744"/>
            <a:ext cx="504056" cy="57229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pic>
        <p:nvPicPr>
          <p:cNvPr id="4" name="Immagine 3">
            <a:extLst>
              <a:ext uri="{FF2B5EF4-FFF2-40B4-BE49-F238E27FC236}">
                <a16:creationId xmlns:a16="http://schemas.microsoft.com/office/drawing/2014/main" id="{C66DA571-F211-4CC7-BF5B-DC3736E529D8}"/>
              </a:ext>
            </a:extLst>
          </p:cNvPr>
          <p:cNvPicPr>
            <a:picLocks noChangeAspect="1"/>
          </p:cNvPicPr>
          <p:nvPr/>
        </p:nvPicPr>
        <p:blipFill rotWithShape="1">
          <a:blip r:embed="rId4"/>
          <a:srcRect l="21059" t="16401" r="25195" b="13496"/>
          <a:stretch/>
        </p:blipFill>
        <p:spPr>
          <a:xfrm>
            <a:off x="6240462" y="1105563"/>
            <a:ext cx="5378585" cy="3946274"/>
          </a:xfrm>
          <a:prstGeom prst="rect">
            <a:avLst/>
          </a:prstGeom>
        </p:spPr>
      </p:pic>
      <p:sp>
        <p:nvSpPr>
          <p:cNvPr id="9" name="Rettangolo 8">
            <a:extLst>
              <a:ext uri="{FF2B5EF4-FFF2-40B4-BE49-F238E27FC236}">
                <a16:creationId xmlns:a16="http://schemas.microsoft.com/office/drawing/2014/main" id="{ABAE7208-0872-4DD8-B25A-477E83ACC828}"/>
              </a:ext>
            </a:extLst>
          </p:cNvPr>
          <p:cNvSpPr/>
          <p:nvPr/>
        </p:nvSpPr>
        <p:spPr bwMode="auto">
          <a:xfrm>
            <a:off x="6193120" y="3447394"/>
            <a:ext cx="1775881" cy="57229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5777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a:extLst>
              <a:ext uri="{FF2B5EF4-FFF2-40B4-BE49-F238E27FC236}">
                <a16:creationId xmlns:a16="http://schemas.microsoft.com/office/drawing/2014/main" id="{2E49CC02-5743-4957-A2EC-4BD3B245634A}"/>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eaLnBrk="1" hangingPunct="1">
              <a:lnSpc>
                <a:spcPct val="90000"/>
              </a:lnSpc>
              <a:spcBef>
                <a:spcPts val="1000"/>
              </a:spcBef>
              <a:buClrTx/>
              <a:buSzPct val="75000"/>
              <a:buFontTx/>
              <a:buNone/>
            </a:pPr>
            <a:r>
              <a:rPr lang="en-US" altLang="it-IT" sz="2200">
                <a:solidFill>
                  <a:srgbClr val="677480"/>
                </a:solidFill>
                <a:latin typeface="Calibri" panose="020F0502020204030204" pitchFamily="34" charset="0"/>
                <a:ea typeface="맑은 고딕" panose="020B0503020000020004" pitchFamily="34" charset="-127"/>
              </a:rPr>
              <a:t>1) PUC 1</a:t>
            </a:r>
          </a:p>
        </p:txBody>
      </p:sp>
      <p:sp>
        <p:nvSpPr>
          <p:cNvPr id="43011" name="Text Box 2">
            <a:extLst>
              <a:ext uri="{FF2B5EF4-FFF2-40B4-BE49-F238E27FC236}">
                <a16:creationId xmlns:a16="http://schemas.microsoft.com/office/drawing/2014/main" id="{30178AAC-CD17-45AC-927F-608FAA63AC43}"/>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PGothic" panose="020B0600070205080204" pitchFamily="34" charset="-128"/>
              </a:defRPr>
            </a:lvl9pPr>
          </a:lstStyle>
          <a:p>
            <a:pPr algn="r" eaLnBrk="1" hangingPunct="1">
              <a:lnSpc>
                <a:spcPct val="80000"/>
              </a:lnSpc>
              <a:spcBef>
                <a:spcPts val="1000"/>
              </a:spcBef>
              <a:buClrTx/>
              <a:buFontTx/>
              <a:buNone/>
            </a:pPr>
            <a:r>
              <a:rPr lang="en-US" altLang="it-IT" sz="1600">
                <a:solidFill>
                  <a:srgbClr val="FFFFFF"/>
                </a:solidFill>
                <a:latin typeface="Calibri" panose="020F0502020204030204" pitchFamily="34" charset="0"/>
                <a:ea typeface="맑은 고딕" panose="020B0503020000020004" pitchFamily="34" charset="-127"/>
              </a:rPr>
              <a:t>User Training Material</a:t>
            </a:r>
          </a:p>
        </p:txBody>
      </p:sp>
      <p:sp>
        <p:nvSpPr>
          <p:cNvPr id="43012" name="Text Box 3">
            <a:extLst>
              <a:ext uri="{FF2B5EF4-FFF2-40B4-BE49-F238E27FC236}">
                <a16:creationId xmlns:a16="http://schemas.microsoft.com/office/drawing/2014/main" id="{BCB455EA-D4A0-49A9-8A49-4A372D562051}"/>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buClrTx/>
              <a:buSzPct val="75000"/>
              <a:buFontTx/>
              <a:buNone/>
            </a:pPr>
            <a:r>
              <a:rPr lang="en-US" altLang="it-IT" sz="3000" dirty="0">
                <a:solidFill>
                  <a:srgbClr val="1B9BBE"/>
                </a:solidFill>
              </a:rPr>
              <a:t>4. Visualization</a:t>
            </a:r>
          </a:p>
        </p:txBody>
      </p:sp>
      <p:sp>
        <p:nvSpPr>
          <p:cNvPr id="43013" name="Text Box 4">
            <a:extLst>
              <a:ext uri="{FF2B5EF4-FFF2-40B4-BE49-F238E27FC236}">
                <a16:creationId xmlns:a16="http://schemas.microsoft.com/office/drawing/2014/main" id="{8CBA9782-E375-4101-AE68-D715E5962F86}"/>
              </a:ext>
            </a:extLst>
          </p:cNvPr>
          <p:cNvSpPr txBox="1">
            <a:spLocks noChangeArrowheads="1"/>
          </p:cNvSpPr>
          <p:nvPr/>
        </p:nvSpPr>
        <p:spPr bwMode="auto">
          <a:xfrm>
            <a:off x="546100" y="1789113"/>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a:lnSpc>
                <a:spcPct val="90000"/>
              </a:lnSpc>
              <a:spcBef>
                <a:spcPts val="1000"/>
              </a:spcBef>
              <a:buClr>
                <a:srgbClr val="677480"/>
              </a:buClr>
              <a:buSzPct val="75000"/>
              <a:buFont typeface="Wingdings 3" panose="05040102010807070707" pitchFamily="18" charset="2"/>
              <a:buChar char=""/>
            </a:pPr>
            <a:r>
              <a:rPr lang="en-US" altLang="it-IT" sz="2200" dirty="0">
                <a:solidFill>
                  <a:srgbClr val="677480"/>
                </a:solidFill>
                <a:latin typeface="Calibri" panose="020F0502020204030204" pitchFamily="34" charset="0"/>
                <a:ea typeface="맑은 고딕" panose="020B0503020000020004" pitchFamily="34" charset="-127"/>
              </a:rPr>
              <a:t> EOPEN as a </a:t>
            </a:r>
            <a:r>
              <a:rPr lang="en-US" altLang="it-IT" sz="2200" dirty="0" err="1">
                <a:solidFill>
                  <a:srgbClr val="677480"/>
                </a:solidFill>
                <a:latin typeface="Calibri" panose="020F0502020204030204" pitchFamily="34" charset="0"/>
                <a:ea typeface="맑은 고딕" panose="020B0503020000020004" pitchFamily="34" charset="-127"/>
              </a:rPr>
              <a:t>Geoserver</a:t>
            </a:r>
            <a:endParaRPr lang="en-US" altLang="it-IT" sz="2200" dirty="0">
              <a:solidFill>
                <a:srgbClr val="677480"/>
              </a:solidFill>
              <a:latin typeface="Calibri" panose="020F0502020204030204" pitchFamily="34" charset="0"/>
              <a:ea typeface="맑은 고딕" panose="020B0503020000020004" pitchFamily="34" charset="-127"/>
            </a:endParaRPr>
          </a:p>
          <a:p>
            <a:pPr>
              <a:lnSpc>
                <a:spcPct val="90000"/>
              </a:lnSpc>
              <a:spcBef>
                <a:spcPts val="1000"/>
              </a:spcBef>
              <a:buClr>
                <a:srgbClr val="677480"/>
              </a:buClr>
              <a:buSzPct val="75000"/>
              <a:buFont typeface="Wingdings 3" panose="05040102010807070707" pitchFamily="18" charset="2"/>
              <a:buChar char=""/>
            </a:pPr>
            <a:endParaRPr lang="en-US" altLang="it-IT" sz="2200" dirty="0">
              <a:solidFill>
                <a:srgbClr val="677480"/>
              </a:solidFill>
              <a:latin typeface="Calibri" panose="020F0502020204030204" pitchFamily="34" charset="0"/>
              <a:ea typeface="맑은 고딕" panose="020B0503020000020004" pitchFamily="34" charset="-127"/>
            </a:endParaRPr>
          </a:p>
          <a:p>
            <a:pPr marL="0" indent="0">
              <a:lnSpc>
                <a:spcPct val="90000"/>
              </a:lnSpc>
              <a:spcBef>
                <a:spcPts val="1000"/>
              </a:spcBef>
              <a:buClr>
                <a:srgbClr val="677480"/>
              </a:buClr>
              <a:buSzPct val="75000"/>
            </a:pPr>
            <a:r>
              <a:rPr lang="en-US" altLang="it-IT" sz="2200" dirty="0">
                <a:solidFill>
                  <a:srgbClr val="677480"/>
                </a:solidFill>
                <a:latin typeface="Calibri" panose="020F0502020204030204" pitchFamily="34" charset="0"/>
                <a:ea typeface="맑은 고딕" panose="020B0503020000020004" pitchFamily="34" charset="-127"/>
              </a:rPr>
              <a:t>3- Add </a:t>
            </a:r>
          </a:p>
          <a:p>
            <a:pPr marL="0" indent="0">
              <a:lnSpc>
                <a:spcPct val="90000"/>
              </a:lnSpc>
              <a:spcBef>
                <a:spcPts val="1000"/>
              </a:spcBef>
              <a:buClr>
                <a:srgbClr val="677480"/>
              </a:buClr>
              <a:buSzPct val="75000"/>
            </a:pPr>
            <a:r>
              <a:rPr lang="en-US" altLang="it-IT" sz="2200" dirty="0">
                <a:solidFill>
                  <a:srgbClr val="677480"/>
                </a:solidFill>
                <a:latin typeface="Calibri" panose="020F0502020204030204" pitchFamily="34" charset="0"/>
                <a:ea typeface="맑은 고딕" panose="020B0503020000020004" pitchFamily="34" charset="-127"/>
              </a:rPr>
              <a:t>https://proto2.eopen.spaceapplications.com/geoserver/ows</a:t>
            </a:r>
          </a:p>
          <a:p>
            <a:pPr marL="0" indent="0">
              <a:lnSpc>
                <a:spcPct val="90000"/>
              </a:lnSpc>
              <a:spcBef>
                <a:spcPts val="1000"/>
              </a:spcBef>
              <a:buClr>
                <a:srgbClr val="677480"/>
              </a:buClr>
              <a:buSzPct val="75000"/>
            </a:pPr>
            <a:endParaRPr lang="en-US" altLang="it-IT" sz="2200" dirty="0">
              <a:solidFill>
                <a:srgbClr val="677480"/>
              </a:solidFill>
              <a:latin typeface="Calibri" panose="020F0502020204030204" pitchFamily="34" charset="0"/>
              <a:ea typeface="맑은 고딕" panose="020B0503020000020004" pitchFamily="34" charset="-127"/>
            </a:endParaRPr>
          </a:p>
        </p:txBody>
      </p:sp>
      <p:pic>
        <p:nvPicPr>
          <p:cNvPr id="6" name="Immagine 5">
            <a:extLst>
              <a:ext uri="{FF2B5EF4-FFF2-40B4-BE49-F238E27FC236}">
                <a16:creationId xmlns:a16="http://schemas.microsoft.com/office/drawing/2014/main" id="{34D4A705-71E3-4074-8F86-65F2049034D3}"/>
              </a:ext>
            </a:extLst>
          </p:cNvPr>
          <p:cNvPicPr>
            <a:picLocks noChangeAspect="1"/>
          </p:cNvPicPr>
          <p:nvPr/>
        </p:nvPicPr>
        <p:blipFill rotWithShape="1">
          <a:blip r:embed="rId3"/>
          <a:srcRect l="38188" t="13495" r="34644" b="15351"/>
          <a:stretch/>
        </p:blipFill>
        <p:spPr>
          <a:xfrm>
            <a:off x="8113018" y="901688"/>
            <a:ext cx="3312367" cy="4879752"/>
          </a:xfrm>
          <a:prstGeom prst="rect">
            <a:avLst/>
          </a:prstGeom>
        </p:spPr>
      </p:pic>
      <p:cxnSp>
        <p:nvCxnSpPr>
          <p:cNvPr id="3" name="Connettore 2 2">
            <a:extLst>
              <a:ext uri="{FF2B5EF4-FFF2-40B4-BE49-F238E27FC236}">
                <a16:creationId xmlns:a16="http://schemas.microsoft.com/office/drawing/2014/main" id="{1251AD28-4A89-43FB-8308-F5C7F8C8822A}"/>
              </a:ext>
            </a:extLst>
          </p:cNvPr>
          <p:cNvCxnSpPr/>
          <p:nvPr/>
        </p:nvCxnSpPr>
        <p:spPr bwMode="auto">
          <a:xfrm flipV="1">
            <a:off x="6096794" y="2007630"/>
            <a:ext cx="2274329" cy="1061330"/>
          </a:xfrm>
          <a:prstGeom prst="straightConnector1">
            <a:avLst/>
          </a:prstGeom>
          <a:solidFill>
            <a:srgbClr val="00B8FF"/>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87997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0FCB804B-8CE8-425C-B46A-F8397F64BBBD}"/>
              </a:ext>
            </a:extLst>
          </p:cNvPr>
          <p:cNvSpPr txBox="1">
            <a:spLocks noChangeArrowheads="1"/>
          </p:cNvSpPr>
          <p:nvPr/>
        </p:nvSpPr>
        <p:spPr bwMode="auto">
          <a:xfrm>
            <a:off x="546099" y="1278844"/>
            <a:ext cx="11388725"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a:solidFill>
                  <a:srgbClr val="677480"/>
                </a:solidFill>
                <a:ea typeface="맑은 고딕" panose="020B0503020000020004" pitchFamily="34" charset="-127"/>
              </a:rPr>
              <a:t>1) PUC1</a:t>
            </a:r>
          </a:p>
        </p:txBody>
      </p:sp>
      <p:sp>
        <p:nvSpPr>
          <p:cNvPr id="65539" name="Text Box 2">
            <a:extLst>
              <a:ext uri="{FF2B5EF4-FFF2-40B4-BE49-F238E27FC236}">
                <a16:creationId xmlns:a16="http://schemas.microsoft.com/office/drawing/2014/main" id="{3510894D-D37C-4554-96E8-03FB3FC02CD1}"/>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65540" name="Text Box 3">
            <a:extLst>
              <a:ext uri="{FF2B5EF4-FFF2-40B4-BE49-F238E27FC236}">
                <a16:creationId xmlns:a16="http://schemas.microsoft.com/office/drawing/2014/main" id="{55813E7B-4007-4666-B157-7DBB1EB18945}"/>
              </a:ext>
            </a:extLst>
          </p:cNvPr>
          <p:cNvSpPr txBox="1">
            <a:spLocks noChangeArrowheads="1"/>
          </p:cNvSpPr>
          <p:nvPr/>
        </p:nvSpPr>
        <p:spPr bwMode="auto">
          <a:xfrm>
            <a:off x="572113" y="1196752"/>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endParaRPr lang="en-US" altLang="it-IT" sz="2200" dirty="0">
              <a:solidFill>
                <a:srgbClr val="677480"/>
              </a:solidFill>
              <a:ea typeface="맑은 고딕" panose="020B0503020000020004" pitchFamily="34" charset="-127"/>
            </a:endParaRP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How to merge different layers in a unique interface</a:t>
            </a: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sp>
        <p:nvSpPr>
          <p:cNvPr id="65541" name="Text Box 4">
            <a:extLst>
              <a:ext uri="{FF2B5EF4-FFF2-40B4-BE49-F238E27FC236}">
                <a16:creationId xmlns:a16="http://schemas.microsoft.com/office/drawing/2014/main" id="{13634E08-1C27-4EF4-9762-5EDE03A13BA3}"/>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pic>
        <p:nvPicPr>
          <p:cNvPr id="7" name="Immagine 6">
            <a:extLst>
              <a:ext uri="{FF2B5EF4-FFF2-40B4-BE49-F238E27FC236}">
                <a16:creationId xmlns:a16="http://schemas.microsoft.com/office/drawing/2014/main" id="{E016BD89-2155-4D4E-9105-3FFF30B15C5B}"/>
              </a:ext>
            </a:extLst>
          </p:cNvPr>
          <p:cNvPicPr>
            <a:picLocks noChangeAspect="1"/>
          </p:cNvPicPr>
          <p:nvPr/>
        </p:nvPicPr>
        <p:blipFill rotWithShape="1">
          <a:blip r:embed="rId3"/>
          <a:srcRect t="11481" b="4851"/>
          <a:stretch/>
        </p:blipFill>
        <p:spPr>
          <a:xfrm>
            <a:off x="2148346" y="2218839"/>
            <a:ext cx="8184232" cy="3851761"/>
          </a:xfrm>
          <a:prstGeom prst="rect">
            <a:avLst/>
          </a:prstGeom>
        </p:spPr>
      </p:pic>
      <p:sp>
        <p:nvSpPr>
          <p:cNvPr id="8" name="Rettangolo 7">
            <a:extLst>
              <a:ext uri="{FF2B5EF4-FFF2-40B4-BE49-F238E27FC236}">
                <a16:creationId xmlns:a16="http://schemas.microsoft.com/office/drawing/2014/main" id="{56FD9B4B-5D60-4D84-8B16-C78CC03EAB77}"/>
              </a:ext>
            </a:extLst>
          </p:cNvPr>
          <p:cNvSpPr/>
          <p:nvPr/>
        </p:nvSpPr>
        <p:spPr bwMode="auto">
          <a:xfrm>
            <a:off x="2568402" y="2157457"/>
            <a:ext cx="315403" cy="30803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9" name="CasellaDiTesto 8">
            <a:extLst>
              <a:ext uri="{FF2B5EF4-FFF2-40B4-BE49-F238E27FC236}">
                <a16:creationId xmlns:a16="http://schemas.microsoft.com/office/drawing/2014/main" id="{B8CCE7FB-B277-48F7-8C16-E8D916691552}"/>
              </a:ext>
            </a:extLst>
          </p:cNvPr>
          <p:cNvSpPr txBox="1"/>
          <p:nvPr/>
        </p:nvSpPr>
        <p:spPr>
          <a:xfrm>
            <a:off x="642522" y="2121957"/>
            <a:ext cx="2241283" cy="369332"/>
          </a:xfrm>
          <a:prstGeom prst="rect">
            <a:avLst/>
          </a:prstGeom>
          <a:noFill/>
        </p:spPr>
        <p:txBody>
          <a:bodyPr wrap="square" rtlCol="0">
            <a:spAutoFit/>
          </a:bodyPr>
          <a:lstStyle/>
          <a:p>
            <a:r>
              <a:rPr lang="it-IT" dirty="0" err="1">
                <a:solidFill>
                  <a:schemeClr val="tx1"/>
                </a:solidFill>
              </a:rPr>
              <a:t>Add</a:t>
            </a:r>
            <a:endParaRPr lang="it-IT" dirty="0">
              <a:solidFill>
                <a:schemeClr val="tx1"/>
              </a:solidFill>
            </a:endParaRPr>
          </a:p>
        </p:txBody>
      </p:sp>
      <p:cxnSp>
        <p:nvCxnSpPr>
          <p:cNvPr id="10" name="Connettore 2 9">
            <a:extLst>
              <a:ext uri="{FF2B5EF4-FFF2-40B4-BE49-F238E27FC236}">
                <a16:creationId xmlns:a16="http://schemas.microsoft.com/office/drawing/2014/main" id="{2EF5C1E7-81C3-4B6C-885E-D21359ECA05D}"/>
              </a:ext>
            </a:extLst>
          </p:cNvPr>
          <p:cNvCxnSpPr/>
          <p:nvPr/>
        </p:nvCxnSpPr>
        <p:spPr bwMode="auto">
          <a:xfrm flipH="1">
            <a:off x="1272258" y="2319209"/>
            <a:ext cx="801020" cy="0"/>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0FCB804B-8CE8-425C-B46A-F8397F64BBBD}"/>
              </a:ext>
            </a:extLst>
          </p:cNvPr>
          <p:cNvSpPr txBox="1">
            <a:spLocks noChangeArrowheads="1"/>
          </p:cNvSpPr>
          <p:nvPr/>
        </p:nvSpPr>
        <p:spPr bwMode="auto">
          <a:xfrm>
            <a:off x="546099" y="1278844"/>
            <a:ext cx="11388725"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a:solidFill>
                  <a:srgbClr val="677480"/>
                </a:solidFill>
                <a:ea typeface="맑은 고딕" panose="020B0503020000020004" pitchFamily="34" charset="-127"/>
              </a:rPr>
              <a:t>1) PUC1</a:t>
            </a:r>
          </a:p>
        </p:txBody>
      </p:sp>
      <p:sp>
        <p:nvSpPr>
          <p:cNvPr id="65539" name="Text Box 2">
            <a:extLst>
              <a:ext uri="{FF2B5EF4-FFF2-40B4-BE49-F238E27FC236}">
                <a16:creationId xmlns:a16="http://schemas.microsoft.com/office/drawing/2014/main" id="{3510894D-D37C-4554-96E8-03FB3FC02CD1}"/>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65540" name="Text Box 3">
            <a:extLst>
              <a:ext uri="{FF2B5EF4-FFF2-40B4-BE49-F238E27FC236}">
                <a16:creationId xmlns:a16="http://schemas.microsoft.com/office/drawing/2014/main" id="{55813E7B-4007-4666-B157-7DBB1EB18945}"/>
              </a:ext>
            </a:extLst>
          </p:cNvPr>
          <p:cNvSpPr txBox="1">
            <a:spLocks noChangeArrowheads="1"/>
          </p:cNvSpPr>
          <p:nvPr/>
        </p:nvSpPr>
        <p:spPr bwMode="auto">
          <a:xfrm>
            <a:off x="572113" y="1196752"/>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endParaRPr lang="en-US" altLang="it-IT" sz="2200" dirty="0">
              <a:solidFill>
                <a:srgbClr val="677480"/>
              </a:solidFill>
              <a:ea typeface="맑은 고딕" panose="020B0503020000020004" pitchFamily="34" charset="-127"/>
            </a:endParaRP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How to merge different layers in a unique interface</a:t>
            </a: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sp>
        <p:nvSpPr>
          <p:cNvPr id="65541" name="Text Box 4">
            <a:extLst>
              <a:ext uri="{FF2B5EF4-FFF2-40B4-BE49-F238E27FC236}">
                <a16:creationId xmlns:a16="http://schemas.microsoft.com/office/drawing/2014/main" id="{13634E08-1C27-4EF4-9762-5EDE03A13BA3}"/>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pic>
        <p:nvPicPr>
          <p:cNvPr id="2" name="Immagine 1">
            <a:extLst>
              <a:ext uri="{FF2B5EF4-FFF2-40B4-BE49-F238E27FC236}">
                <a16:creationId xmlns:a16="http://schemas.microsoft.com/office/drawing/2014/main" id="{06080250-4AC9-43B1-AF35-557AC2AD2431}"/>
              </a:ext>
            </a:extLst>
          </p:cNvPr>
          <p:cNvPicPr>
            <a:picLocks noChangeAspect="1"/>
          </p:cNvPicPr>
          <p:nvPr/>
        </p:nvPicPr>
        <p:blipFill rotWithShape="1">
          <a:blip r:embed="rId3"/>
          <a:srcRect t="11481" b="10101"/>
          <a:stretch/>
        </p:blipFill>
        <p:spPr>
          <a:xfrm>
            <a:off x="2496394" y="2375187"/>
            <a:ext cx="7835810" cy="3456384"/>
          </a:xfrm>
          <a:prstGeom prst="rect">
            <a:avLst/>
          </a:prstGeom>
        </p:spPr>
      </p:pic>
    </p:spTree>
    <p:extLst>
      <p:ext uri="{BB962C8B-B14F-4D97-AF65-F5344CB8AC3E}">
        <p14:creationId xmlns:p14="http://schemas.microsoft.com/office/powerpoint/2010/main" val="905753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0FCB804B-8CE8-425C-B46A-F8397F64BBBD}"/>
              </a:ext>
            </a:extLst>
          </p:cNvPr>
          <p:cNvSpPr txBox="1">
            <a:spLocks noChangeArrowheads="1"/>
          </p:cNvSpPr>
          <p:nvPr/>
        </p:nvSpPr>
        <p:spPr bwMode="auto">
          <a:xfrm>
            <a:off x="546099" y="1278844"/>
            <a:ext cx="11388725"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a:solidFill>
                  <a:srgbClr val="677480"/>
                </a:solidFill>
                <a:ea typeface="맑은 고딕" panose="020B0503020000020004" pitchFamily="34" charset="-127"/>
              </a:rPr>
              <a:t>1) PUC1</a:t>
            </a:r>
          </a:p>
        </p:txBody>
      </p:sp>
      <p:sp>
        <p:nvSpPr>
          <p:cNvPr id="65539" name="Text Box 2">
            <a:extLst>
              <a:ext uri="{FF2B5EF4-FFF2-40B4-BE49-F238E27FC236}">
                <a16:creationId xmlns:a16="http://schemas.microsoft.com/office/drawing/2014/main" id="{3510894D-D37C-4554-96E8-03FB3FC02CD1}"/>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65540" name="Text Box 3">
            <a:extLst>
              <a:ext uri="{FF2B5EF4-FFF2-40B4-BE49-F238E27FC236}">
                <a16:creationId xmlns:a16="http://schemas.microsoft.com/office/drawing/2014/main" id="{55813E7B-4007-4666-B157-7DBB1EB18945}"/>
              </a:ext>
            </a:extLst>
          </p:cNvPr>
          <p:cNvSpPr txBox="1">
            <a:spLocks noChangeArrowheads="1"/>
          </p:cNvSpPr>
          <p:nvPr/>
        </p:nvSpPr>
        <p:spPr bwMode="auto">
          <a:xfrm>
            <a:off x="572113" y="1196752"/>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endParaRPr lang="en-US" altLang="it-IT" sz="2200" dirty="0">
              <a:solidFill>
                <a:srgbClr val="677480"/>
              </a:solidFill>
              <a:ea typeface="맑은 고딕" panose="020B0503020000020004" pitchFamily="34" charset="-127"/>
            </a:endParaRP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How to merge different layers in a unique interface</a:t>
            </a: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sp>
        <p:nvSpPr>
          <p:cNvPr id="65541" name="Text Box 4">
            <a:extLst>
              <a:ext uri="{FF2B5EF4-FFF2-40B4-BE49-F238E27FC236}">
                <a16:creationId xmlns:a16="http://schemas.microsoft.com/office/drawing/2014/main" id="{13634E08-1C27-4EF4-9762-5EDE03A13BA3}"/>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pic>
        <p:nvPicPr>
          <p:cNvPr id="7" name="Immagine 6">
            <a:extLst>
              <a:ext uri="{FF2B5EF4-FFF2-40B4-BE49-F238E27FC236}">
                <a16:creationId xmlns:a16="http://schemas.microsoft.com/office/drawing/2014/main" id="{E016BD89-2155-4D4E-9105-3FFF30B15C5B}"/>
              </a:ext>
            </a:extLst>
          </p:cNvPr>
          <p:cNvPicPr>
            <a:picLocks noChangeAspect="1"/>
          </p:cNvPicPr>
          <p:nvPr/>
        </p:nvPicPr>
        <p:blipFill rotWithShape="1">
          <a:blip r:embed="rId3"/>
          <a:srcRect t="11481" b="4851"/>
          <a:stretch/>
        </p:blipFill>
        <p:spPr>
          <a:xfrm>
            <a:off x="2148346" y="2218839"/>
            <a:ext cx="8184232" cy="3851761"/>
          </a:xfrm>
          <a:prstGeom prst="rect">
            <a:avLst/>
          </a:prstGeom>
        </p:spPr>
      </p:pic>
      <p:sp>
        <p:nvSpPr>
          <p:cNvPr id="8" name="Rettangolo 7">
            <a:extLst>
              <a:ext uri="{FF2B5EF4-FFF2-40B4-BE49-F238E27FC236}">
                <a16:creationId xmlns:a16="http://schemas.microsoft.com/office/drawing/2014/main" id="{56FD9B4B-5D60-4D84-8B16-C78CC03EAB77}"/>
              </a:ext>
            </a:extLst>
          </p:cNvPr>
          <p:cNvSpPr/>
          <p:nvPr/>
        </p:nvSpPr>
        <p:spPr bwMode="auto">
          <a:xfrm>
            <a:off x="2148346" y="2157457"/>
            <a:ext cx="546949" cy="30803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
        <p:nvSpPr>
          <p:cNvPr id="9" name="CasellaDiTesto 8">
            <a:extLst>
              <a:ext uri="{FF2B5EF4-FFF2-40B4-BE49-F238E27FC236}">
                <a16:creationId xmlns:a16="http://schemas.microsoft.com/office/drawing/2014/main" id="{B8CCE7FB-B277-48F7-8C16-E8D916691552}"/>
              </a:ext>
            </a:extLst>
          </p:cNvPr>
          <p:cNvSpPr txBox="1"/>
          <p:nvPr/>
        </p:nvSpPr>
        <p:spPr>
          <a:xfrm>
            <a:off x="650241" y="2134543"/>
            <a:ext cx="1054066" cy="369332"/>
          </a:xfrm>
          <a:prstGeom prst="rect">
            <a:avLst/>
          </a:prstGeom>
          <a:noFill/>
        </p:spPr>
        <p:txBody>
          <a:bodyPr wrap="square" rtlCol="0">
            <a:spAutoFit/>
          </a:bodyPr>
          <a:lstStyle/>
          <a:p>
            <a:r>
              <a:rPr lang="it-IT" dirty="0" err="1">
                <a:solidFill>
                  <a:schemeClr val="tx1"/>
                </a:solidFill>
              </a:rPr>
              <a:t>Add</a:t>
            </a:r>
            <a:endParaRPr lang="it-IT" dirty="0">
              <a:solidFill>
                <a:schemeClr val="tx1"/>
              </a:solidFill>
            </a:endParaRPr>
          </a:p>
        </p:txBody>
      </p:sp>
      <p:cxnSp>
        <p:nvCxnSpPr>
          <p:cNvPr id="10" name="Connettore 2 9">
            <a:extLst>
              <a:ext uri="{FF2B5EF4-FFF2-40B4-BE49-F238E27FC236}">
                <a16:creationId xmlns:a16="http://schemas.microsoft.com/office/drawing/2014/main" id="{2EF5C1E7-81C3-4B6C-885E-D21359ECA05D}"/>
              </a:ext>
            </a:extLst>
          </p:cNvPr>
          <p:cNvCxnSpPr/>
          <p:nvPr/>
        </p:nvCxnSpPr>
        <p:spPr bwMode="auto">
          <a:xfrm flipH="1">
            <a:off x="1272258" y="2319209"/>
            <a:ext cx="801020" cy="0"/>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81563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0FCB804B-8CE8-425C-B46A-F8397F64BBBD}"/>
              </a:ext>
            </a:extLst>
          </p:cNvPr>
          <p:cNvSpPr txBox="1">
            <a:spLocks noChangeArrowheads="1"/>
          </p:cNvSpPr>
          <p:nvPr/>
        </p:nvSpPr>
        <p:spPr bwMode="auto">
          <a:xfrm>
            <a:off x="546099" y="1278844"/>
            <a:ext cx="11388725"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a:solidFill>
                  <a:srgbClr val="677480"/>
                </a:solidFill>
                <a:ea typeface="맑은 고딕" panose="020B0503020000020004" pitchFamily="34" charset="-127"/>
              </a:rPr>
              <a:t>1) PUC1</a:t>
            </a:r>
          </a:p>
        </p:txBody>
      </p:sp>
      <p:sp>
        <p:nvSpPr>
          <p:cNvPr id="65539" name="Text Box 2">
            <a:extLst>
              <a:ext uri="{FF2B5EF4-FFF2-40B4-BE49-F238E27FC236}">
                <a16:creationId xmlns:a16="http://schemas.microsoft.com/office/drawing/2014/main" id="{3510894D-D37C-4554-96E8-03FB3FC02CD1}"/>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65540" name="Text Box 3">
            <a:extLst>
              <a:ext uri="{FF2B5EF4-FFF2-40B4-BE49-F238E27FC236}">
                <a16:creationId xmlns:a16="http://schemas.microsoft.com/office/drawing/2014/main" id="{55813E7B-4007-4666-B157-7DBB1EB18945}"/>
              </a:ext>
            </a:extLst>
          </p:cNvPr>
          <p:cNvSpPr txBox="1">
            <a:spLocks noChangeArrowheads="1"/>
          </p:cNvSpPr>
          <p:nvPr/>
        </p:nvSpPr>
        <p:spPr bwMode="auto">
          <a:xfrm>
            <a:off x="572113" y="1196752"/>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endParaRPr lang="en-US" altLang="it-IT" sz="2200" dirty="0">
              <a:solidFill>
                <a:srgbClr val="677480"/>
              </a:solidFill>
              <a:ea typeface="맑은 고딕" panose="020B0503020000020004" pitchFamily="34" charset="-127"/>
            </a:endParaRP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How to merge different layers in a unique interface</a:t>
            </a: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sp>
        <p:nvSpPr>
          <p:cNvPr id="65541" name="Text Box 4">
            <a:extLst>
              <a:ext uri="{FF2B5EF4-FFF2-40B4-BE49-F238E27FC236}">
                <a16:creationId xmlns:a16="http://schemas.microsoft.com/office/drawing/2014/main" id="{13634E08-1C27-4EF4-9762-5EDE03A13BA3}"/>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pic>
        <p:nvPicPr>
          <p:cNvPr id="2" name="Immagine 1">
            <a:extLst>
              <a:ext uri="{FF2B5EF4-FFF2-40B4-BE49-F238E27FC236}">
                <a16:creationId xmlns:a16="http://schemas.microsoft.com/office/drawing/2014/main" id="{BCCC4BC1-C45C-4885-937D-2475574B64CE}"/>
              </a:ext>
            </a:extLst>
          </p:cNvPr>
          <p:cNvPicPr>
            <a:picLocks noChangeAspect="1"/>
          </p:cNvPicPr>
          <p:nvPr/>
        </p:nvPicPr>
        <p:blipFill rotWithShape="1">
          <a:blip r:embed="rId3"/>
          <a:srcRect t="11481" b="10101"/>
          <a:stretch/>
        </p:blipFill>
        <p:spPr>
          <a:xfrm>
            <a:off x="1848322" y="2348549"/>
            <a:ext cx="7896200" cy="3483022"/>
          </a:xfrm>
          <a:prstGeom prst="rect">
            <a:avLst/>
          </a:prstGeom>
        </p:spPr>
      </p:pic>
      <p:sp>
        <p:nvSpPr>
          <p:cNvPr id="11" name="Rettangolo 10">
            <a:extLst>
              <a:ext uri="{FF2B5EF4-FFF2-40B4-BE49-F238E27FC236}">
                <a16:creationId xmlns:a16="http://schemas.microsoft.com/office/drawing/2014/main" id="{DB1C2710-2A45-40E1-BFDD-2A5F463861BB}"/>
              </a:ext>
            </a:extLst>
          </p:cNvPr>
          <p:cNvSpPr/>
          <p:nvPr/>
        </p:nvSpPr>
        <p:spPr bwMode="auto">
          <a:xfrm>
            <a:off x="6384826" y="2850162"/>
            <a:ext cx="864096" cy="30803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382347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D761892-651E-49AE-B1FB-F63B2642F63E}"/>
              </a:ext>
            </a:extLst>
          </p:cNvPr>
          <p:cNvPicPr>
            <a:picLocks noChangeAspect="1"/>
          </p:cNvPicPr>
          <p:nvPr/>
        </p:nvPicPr>
        <p:blipFill rotWithShape="1">
          <a:blip r:embed="rId3"/>
          <a:srcRect l="2" t="11481" r="-9" b="10101"/>
          <a:stretch/>
        </p:blipFill>
        <p:spPr>
          <a:xfrm>
            <a:off x="2364718" y="2199369"/>
            <a:ext cx="7464152" cy="3292231"/>
          </a:xfrm>
          <a:prstGeom prst="rect">
            <a:avLst/>
          </a:prstGeom>
        </p:spPr>
      </p:pic>
      <p:sp>
        <p:nvSpPr>
          <p:cNvPr id="65538" name="Text Box 1">
            <a:extLst>
              <a:ext uri="{FF2B5EF4-FFF2-40B4-BE49-F238E27FC236}">
                <a16:creationId xmlns:a16="http://schemas.microsoft.com/office/drawing/2014/main" id="{0FCB804B-8CE8-425C-B46A-F8397F64BBBD}"/>
              </a:ext>
            </a:extLst>
          </p:cNvPr>
          <p:cNvSpPr txBox="1">
            <a:spLocks noChangeArrowheads="1"/>
          </p:cNvSpPr>
          <p:nvPr/>
        </p:nvSpPr>
        <p:spPr bwMode="auto">
          <a:xfrm>
            <a:off x="546099" y="1278844"/>
            <a:ext cx="11388725"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a:solidFill>
                  <a:srgbClr val="677480"/>
                </a:solidFill>
                <a:ea typeface="맑은 고딕" panose="020B0503020000020004" pitchFamily="34" charset="-127"/>
              </a:rPr>
              <a:t>1) PUC1</a:t>
            </a:r>
          </a:p>
        </p:txBody>
      </p:sp>
      <p:sp>
        <p:nvSpPr>
          <p:cNvPr id="65539" name="Text Box 2">
            <a:extLst>
              <a:ext uri="{FF2B5EF4-FFF2-40B4-BE49-F238E27FC236}">
                <a16:creationId xmlns:a16="http://schemas.microsoft.com/office/drawing/2014/main" id="{3510894D-D37C-4554-96E8-03FB3FC02CD1}"/>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65540" name="Text Box 3">
            <a:extLst>
              <a:ext uri="{FF2B5EF4-FFF2-40B4-BE49-F238E27FC236}">
                <a16:creationId xmlns:a16="http://schemas.microsoft.com/office/drawing/2014/main" id="{55813E7B-4007-4666-B157-7DBB1EB18945}"/>
              </a:ext>
            </a:extLst>
          </p:cNvPr>
          <p:cNvSpPr txBox="1">
            <a:spLocks noChangeArrowheads="1"/>
          </p:cNvSpPr>
          <p:nvPr/>
        </p:nvSpPr>
        <p:spPr bwMode="auto">
          <a:xfrm>
            <a:off x="572113" y="1196752"/>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endParaRPr lang="en-US" altLang="it-IT" sz="2200" dirty="0">
              <a:solidFill>
                <a:srgbClr val="677480"/>
              </a:solidFill>
              <a:ea typeface="맑은 고딕" panose="020B0503020000020004" pitchFamily="34" charset="-127"/>
            </a:endParaRP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How to merge different layers in a unique interface</a:t>
            </a: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sp>
        <p:nvSpPr>
          <p:cNvPr id="65541" name="Text Box 4">
            <a:extLst>
              <a:ext uri="{FF2B5EF4-FFF2-40B4-BE49-F238E27FC236}">
                <a16:creationId xmlns:a16="http://schemas.microsoft.com/office/drawing/2014/main" id="{13634E08-1C27-4EF4-9762-5EDE03A13BA3}"/>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sp>
        <p:nvSpPr>
          <p:cNvPr id="11" name="Rettangolo 10">
            <a:extLst>
              <a:ext uri="{FF2B5EF4-FFF2-40B4-BE49-F238E27FC236}">
                <a16:creationId xmlns:a16="http://schemas.microsoft.com/office/drawing/2014/main" id="{DB1C2710-2A45-40E1-BFDD-2A5F463861BB}"/>
              </a:ext>
            </a:extLst>
          </p:cNvPr>
          <p:cNvSpPr/>
          <p:nvPr/>
        </p:nvSpPr>
        <p:spPr bwMode="auto">
          <a:xfrm>
            <a:off x="7752978" y="2897249"/>
            <a:ext cx="864096" cy="30803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847710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0FCB804B-8CE8-425C-B46A-F8397F64BBBD}"/>
              </a:ext>
            </a:extLst>
          </p:cNvPr>
          <p:cNvSpPr txBox="1">
            <a:spLocks noChangeArrowheads="1"/>
          </p:cNvSpPr>
          <p:nvPr/>
        </p:nvSpPr>
        <p:spPr bwMode="auto">
          <a:xfrm>
            <a:off x="546099" y="1278844"/>
            <a:ext cx="11388725"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buFontTx/>
              <a:buNone/>
            </a:pPr>
            <a:r>
              <a:rPr lang="en-US" altLang="it-IT" sz="2200">
                <a:solidFill>
                  <a:srgbClr val="677480"/>
                </a:solidFill>
                <a:ea typeface="맑은 고딕" panose="020B0503020000020004" pitchFamily="34" charset="-127"/>
              </a:rPr>
              <a:t>1) PUC1</a:t>
            </a:r>
          </a:p>
        </p:txBody>
      </p:sp>
      <p:sp>
        <p:nvSpPr>
          <p:cNvPr id="65539" name="Text Box 2">
            <a:extLst>
              <a:ext uri="{FF2B5EF4-FFF2-40B4-BE49-F238E27FC236}">
                <a16:creationId xmlns:a16="http://schemas.microsoft.com/office/drawing/2014/main" id="{3510894D-D37C-4554-96E8-03FB3FC02CD1}"/>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65540" name="Text Box 3">
            <a:extLst>
              <a:ext uri="{FF2B5EF4-FFF2-40B4-BE49-F238E27FC236}">
                <a16:creationId xmlns:a16="http://schemas.microsoft.com/office/drawing/2014/main" id="{55813E7B-4007-4666-B157-7DBB1EB18945}"/>
              </a:ext>
            </a:extLst>
          </p:cNvPr>
          <p:cNvSpPr txBox="1">
            <a:spLocks noChangeArrowheads="1"/>
          </p:cNvSpPr>
          <p:nvPr/>
        </p:nvSpPr>
        <p:spPr bwMode="auto">
          <a:xfrm>
            <a:off x="572113" y="1196752"/>
            <a:ext cx="1103630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a:buClr>
                <a:srgbClr val="677480"/>
              </a:buClr>
              <a:buSzPct val="75000"/>
              <a:buFont typeface="Wingdings 3" panose="05040102010807070707" pitchFamily="18" charset="2"/>
              <a:buChar char=""/>
            </a:pPr>
            <a:endParaRPr lang="en-US" altLang="it-IT" sz="2200" dirty="0">
              <a:solidFill>
                <a:srgbClr val="677480"/>
              </a:solidFill>
              <a:ea typeface="맑은 고딕" panose="020B0503020000020004" pitchFamily="34" charset="-127"/>
            </a:endParaRPr>
          </a:p>
          <a:p>
            <a:pPr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How to merge different layers in a unique interface</a:t>
            </a:r>
          </a:p>
          <a:p>
            <a:pPr eaLnBrk="1" hangingPunct="1">
              <a:buClr>
                <a:srgbClr val="677480"/>
              </a:buClr>
              <a:buSzPct val="75000"/>
              <a:buFont typeface="Arial" panose="020B0604020202020204" pitchFamily="34" charset="0"/>
              <a:buNone/>
            </a:pPr>
            <a:endParaRPr lang="en-US" altLang="it-IT" sz="2200" dirty="0">
              <a:solidFill>
                <a:srgbClr val="677480"/>
              </a:solidFill>
              <a:ea typeface="맑은 고딕" panose="020B0503020000020004" pitchFamily="34" charset="-127"/>
            </a:endParaRPr>
          </a:p>
        </p:txBody>
      </p:sp>
      <p:sp>
        <p:nvSpPr>
          <p:cNvPr id="65541" name="Text Box 4">
            <a:extLst>
              <a:ext uri="{FF2B5EF4-FFF2-40B4-BE49-F238E27FC236}">
                <a16:creationId xmlns:a16="http://schemas.microsoft.com/office/drawing/2014/main" id="{13634E08-1C27-4EF4-9762-5EDE03A13BA3}"/>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4. Visualization</a:t>
            </a:r>
          </a:p>
        </p:txBody>
      </p:sp>
      <p:pic>
        <p:nvPicPr>
          <p:cNvPr id="2" name="Immagine 1">
            <a:extLst>
              <a:ext uri="{FF2B5EF4-FFF2-40B4-BE49-F238E27FC236}">
                <a16:creationId xmlns:a16="http://schemas.microsoft.com/office/drawing/2014/main" id="{722DCB97-8975-4B52-9698-724EE8ACA5E8}"/>
              </a:ext>
            </a:extLst>
          </p:cNvPr>
          <p:cNvPicPr>
            <a:picLocks noChangeAspect="1"/>
          </p:cNvPicPr>
          <p:nvPr/>
        </p:nvPicPr>
        <p:blipFill rotWithShape="1">
          <a:blip r:embed="rId3"/>
          <a:srcRect t="11481" b="9051"/>
          <a:stretch/>
        </p:blipFill>
        <p:spPr>
          <a:xfrm>
            <a:off x="1776314" y="2034587"/>
            <a:ext cx="9048328" cy="4044668"/>
          </a:xfrm>
          <a:prstGeom prst="rect">
            <a:avLst/>
          </a:prstGeom>
        </p:spPr>
      </p:pic>
    </p:spTree>
    <p:extLst>
      <p:ext uri="{BB962C8B-B14F-4D97-AF65-F5344CB8AC3E}">
        <p14:creationId xmlns:p14="http://schemas.microsoft.com/office/powerpoint/2010/main" val="26160146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2939DF42-5799-45B8-A1F8-28C09DDEFBE0}"/>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lgn="just" eaLnBrk="1" hangingPunct="1">
              <a:buClr>
                <a:srgbClr val="677480"/>
              </a:buClr>
              <a:buSzPct val="75000"/>
              <a:defRPr/>
            </a:pPr>
            <a:r>
              <a:rPr lang="en-US" altLang="it-IT" sz="2200" dirty="0">
                <a:solidFill>
                  <a:srgbClr val="677480"/>
                </a:solidFill>
                <a:ea typeface="맑은 고딕" panose="020B0503020000020004" pitchFamily="34" charset="-127"/>
              </a:rPr>
              <a:t>1.4  Floods in Italy</a:t>
            </a: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16387" name="Text Box 2">
            <a:extLst>
              <a:ext uri="{FF2B5EF4-FFF2-40B4-BE49-F238E27FC236}">
                <a16:creationId xmlns:a16="http://schemas.microsoft.com/office/drawing/2014/main" id="{676AF9FE-DBA0-4F34-9C6E-CD13C6E9AD1A}"/>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16388" name="Text Box 3">
            <a:extLst>
              <a:ext uri="{FF2B5EF4-FFF2-40B4-BE49-F238E27FC236}">
                <a16:creationId xmlns:a16="http://schemas.microsoft.com/office/drawing/2014/main" id="{205F247C-E8D2-48FA-A672-C3631386E259}"/>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1. Background</a:t>
            </a:r>
          </a:p>
        </p:txBody>
      </p:sp>
      <p:sp>
        <p:nvSpPr>
          <p:cNvPr id="14341" name="Text Box 4">
            <a:extLst>
              <a:ext uri="{FF2B5EF4-FFF2-40B4-BE49-F238E27FC236}">
                <a16:creationId xmlns:a16="http://schemas.microsoft.com/office/drawing/2014/main" id="{87F21818-67B5-44A4-8B59-429A5D9230FC}"/>
              </a:ext>
            </a:extLst>
          </p:cNvPr>
          <p:cNvSpPr txBox="1">
            <a:spLocks noChangeArrowheads="1"/>
          </p:cNvSpPr>
          <p:nvPr/>
        </p:nvSpPr>
        <p:spPr bwMode="auto">
          <a:xfrm>
            <a:off x="546100" y="1697038"/>
            <a:ext cx="6199188"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marL="342900" indent="-342900" algn="just" eaLnBrk="1" hangingPunct="1">
              <a:lnSpc>
                <a:spcPct val="90000"/>
              </a:lnSpc>
              <a:spcBef>
                <a:spcPts val="1000"/>
              </a:spcBef>
              <a:buClr>
                <a:srgbClr val="677480"/>
              </a:buClr>
              <a:buSzPct val="75000"/>
              <a:buFont typeface="Arial" panose="020B0604020202020204" pitchFamily="34" charset="0"/>
              <a:buChar char="•"/>
              <a:defRPr/>
            </a:pP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The average annual precipitation is highly variable with increasing trend in the South-North direction at least up to the first orographic obstacle constituted by the pre-Alpine belt.</a:t>
            </a:r>
          </a:p>
          <a:p>
            <a:pPr marL="342900" indent="-342900" algn="just" eaLnBrk="1" hangingPunct="1">
              <a:lnSpc>
                <a:spcPct val="90000"/>
              </a:lnSpc>
              <a:spcBef>
                <a:spcPts val="1000"/>
              </a:spcBef>
              <a:buClr>
                <a:srgbClr val="677480"/>
              </a:buClr>
              <a:buSzPct val="75000"/>
              <a:buFont typeface="Arial" panose="020B0604020202020204" pitchFamily="34" charset="0"/>
              <a:buChar char="•"/>
              <a:defRPr/>
            </a:pP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The average annual values vary from just under 700 mm found in the southernmost part of the Veneto Region (province of Rovigo) to over 3,000 mm found in the </a:t>
            </a:r>
            <a:r>
              <a:rPr lang="en-US" altLang="it-IT" sz="2200" dirty="0" err="1">
                <a:solidFill>
                  <a:srgbClr val="677480"/>
                </a:solidFill>
                <a:latin typeface="Calibri" panose="020F0502020204030204" pitchFamily="34" charset="0"/>
                <a:ea typeface="맑은 고딕" panose="020B0503020000020004" pitchFamily="34" charset="-127"/>
                <a:cs typeface="Noto Sans CJK SC Regular" charset="0"/>
              </a:rPr>
              <a:t>Musi</a:t>
            </a: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 area of </a:t>
            </a:r>
            <a:r>
              <a:rPr lang="en-US" altLang="it-IT" sz="2200" dirty="0" err="1">
                <a:solidFill>
                  <a:srgbClr val="677480"/>
                </a:solidFill>
                <a:latin typeface="Calibri" panose="020F0502020204030204" pitchFamily="34" charset="0"/>
                <a:ea typeface="맑은 고딕" panose="020B0503020000020004" pitchFamily="34" charset="-127"/>
                <a:cs typeface="Noto Sans CJK SC Regular" charset="0"/>
              </a:rPr>
              <a:t>Lusevera</a:t>
            </a: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 and </a:t>
            </a:r>
            <a:r>
              <a:rPr lang="en-US" altLang="it-IT" sz="2200" dirty="0" err="1">
                <a:solidFill>
                  <a:srgbClr val="677480"/>
                </a:solidFill>
                <a:latin typeface="Calibri" panose="020F0502020204030204" pitchFamily="34" charset="0"/>
                <a:ea typeface="맑은 고딕" panose="020B0503020000020004" pitchFamily="34" charset="-127"/>
                <a:cs typeface="Noto Sans CJK SC Regular" charset="0"/>
              </a:rPr>
              <a:t>Uccea</a:t>
            </a: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 located near the border with Slovenia</a:t>
            </a:r>
            <a:r>
              <a:rPr lang="en-US" altLang="it-IT" sz="2200" dirty="0" smtClean="0">
                <a:solidFill>
                  <a:srgbClr val="677480"/>
                </a:solidFill>
                <a:latin typeface="Calibri" panose="020F0502020204030204" pitchFamily="34" charset="0"/>
                <a:ea typeface="맑은 고딕" panose="020B0503020000020004" pitchFamily="34" charset="-127"/>
                <a:cs typeface="Noto Sans CJK SC Regular" charset="0"/>
              </a:rPr>
              <a:t>.</a:t>
            </a:r>
            <a:endParaRPr lang="en-US" altLang="it-IT" sz="2200" dirty="0">
              <a:solidFill>
                <a:srgbClr val="677480"/>
              </a:solidFill>
              <a:latin typeface="Calibri" panose="020F0502020204030204" pitchFamily="34" charset="0"/>
              <a:ea typeface="맑은 고딕" panose="020B0503020000020004" pitchFamily="34" charset="-127"/>
              <a:cs typeface="Noto Sans CJK SC Regular" charset="0"/>
            </a:endParaRPr>
          </a:p>
        </p:txBody>
      </p:sp>
      <p:pic>
        <p:nvPicPr>
          <p:cNvPr id="16390" name="Immagine 1">
            <a:extLst>
              <a:ext uri="{FF2B5EF4-FFF2-40B4-BE49-F238E27FC236}">
                <a16:creationId xmlns:a16="http://schemas.microsoft.com/office/drawing/2014/main" id="{C537D0F2-D93A-4FD0-9451-CB9CC9A40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1479550"/>
            <a:ext cx="51244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
            <a:extLst>
              <a:ext uri="{FF2B5EF4-FFF2-40B4-BE49-F238E27FC236}">
                <a16:creationId xmlns:a16="http://schemas.microsoft.com/office/drawing/2014/main" id="{15D00AF4-10C8-4FF5-8579-765B680BDC17}"/>
              </a:ext>
            </a:extLst>
          </p:cNvPr>
          <p:cNvSpPr txBox="1">
            <a:spLocks noChangeArrowheads="1"/>
          </p:cNvSpPr>
          <p:nvPr/>
        </p:nvSpPr>
        <p:spPr bwMode="auto">
          <a:xfrm>
            <a:off x="2276475" y="657225"/>
            <a:ext cx="26574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9pPr>
          </a:lstStyle>
          <a:p>
            <a:pPr eaLnBrk="1" hangingPunct="1">
              <a:lnSpc>
                <a:spcPct val="80000"/>
              </a:lnSpc>
              <a:buClrTx/>
              <a:buFontTx/>
              <a:buNone/>
            </a:pPr>
            <a:r>
              <a:rPr lang="en-US" altLang="it-IT" sz="5000">
                <a:solidFill>
                  <a:srgbClr val="E43F6F"/>
                </a:solidFill>
                <a:ea typeface="맑은 고딕" panose="020B0503020000020004" pitchFamily="34" charset="-127"/>
              </a:rPr>
              <a:t>Thanks!</a:t>
            </a:r>
          </a:p>
        </p:txBody>
      </p:sp>
      <p:sp>
        <p:nvSpPr>
          <p:cNvPr id="67587" name="Text Box 2">
            <a:extLst>
              <a:ext uri="{FF2B5EF4-FFF2-40B4-BE49-F238E27FC236}">
                <a16:creationId xmlns:a16="http://schemas.microsoft.com/office/drawing/2014/main" id="{44733FF8-9B3F-4269-820F-C544C2A3C9F1}"/>
              </a:ext>
            </a:extLst>
          </p:cNvPr>
          <p:cNvSpPr txBox="1">
            <a:spLocks noChangeArrowheads="1"/>
          </p:cNvSpPr>
          <p:nvPr/>
        </p:nvSpPr>
        <p:spPr bwMode="auto">
          <a:xfrm>
            <a:off x="2276475" y="2100263"/>
            <a:ext cx="455295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9pPr>
          </a:lstStyle>
          <a:p>
            <a:pPr eaLnBrk="1" hangingPunct="1">
              <a:buClrTx/>
              <a:buFontTx/>
              <a:buNone/>
            </a:pPr>
            <a:r>
              <a:rPr lang="en-US" altLang="it-IT" sz="5400">
                <a:solidFill>
                  <a:srgbClr val="677480"/>
                </a:solidFill>
                <a:ea typeface="맑은 고딕" panose="020B0503020000020004" pitchFamily="34" charset="-127"/>
              </a:rPr>
              <a:t>Any questions?</a:t>
            </a:r>
          </a:p>
        </p:txBody>
      </p:sp>
      <p:sp>
        <p:nvSpPr>
          <p:cNvPr id="67588" name="Text Box 3">
            <a:extLst>
              <a:ext uri="{FF2B5EF4-FFF2-40B4-BE49-F238E27FC236}">
                <a16:creationId xmlns:a16="http://schemas.microsoft.com/office/drawing/2014/main" id="{9035D997-4634-4FA9-8096-12A6CB3FC3C1}"/>
              </a:ext>
            </a:extLst>
          </p:cNvPr>
          <p:cNvSpPr txBox="1">
            <a:spLocks noChangeArrowheads="1"/>
          </p:cNvSpPr>
          <p:nvPr/>
        </p:nvSpPr>
        <p:spPr bwMode="auto">
          <a:xfrm>
            <a:off x="1524000" y="6034088"/>
            <a:ext cx="4752975"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Calibri" panose="020F0502020204030204" pitchFamily="34" charset="0"/>
                <a:cs typeface="Noto Sans CJK SC Regular" charset="0"/>
              </a:defRPr>
            </a:lvl9pPr>
          </a:lstStyle>
          <a:p>
            <a:pPr algn="just" eaLnBrk="1" hangingPunct="1">
              <a:lnSpc>
                <a:spcPct val="80000"/>
              </a:lnSpc>
              <a:buClrTx/>
              <a:buFontTx/>
              <a:buNone/>
            </a:pPr>
            <a:r>
              <a:rPr lang="en-US" altLang="it-IT" sz="1200">
                <a:solidFill>
                  <a:srgbClr val="7F9C96"/>
                </a:solidFill>
                <a:ea typeface="맑은 고딕" panose="020B0503020000020004" pitchFamily="34" charset="-127"/>
              </a:rPr>
              <a:t>This project has  received funding from the European Union</a:t>
            </a:r>
            <a:r>
              <a:rPr lang="ja-JP" altLang="it-IT" sz="1200">
                <a:solidFill>
                  <a:srgbClr val="7F9C96"/>
                </a:solidFill>
                <a:ea typeface="Yu Gothic" panose="020B0400000000000000" pitchFamily="34" charset="-128"/>
              </a:rPr>
              <a:t>’</a:t>
            </a:r>
            <a:r>
              <a:rPr lang="en-US" altLang="it-IT" sz="1200">
                <a:solidFill>
                  <a:srgbClr val="7F9C96"/>
                </a:solidFill>
                <a:ea typeface="Yu Gothic" panose="020B0400000000000000" pitchFamily="34" charset="-128"/>
              </a:rPr>
              <a:t>s Horizon 2020 research and innovation programme under grant agreement 776019</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2939DF42-5799-45B8-A1F8-28C09DDEFBE0}"/>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lgn="just" eaLnBrk="1" hangingPunct="1">
              <a:buClr>
                <a:srgbClr val="677480"/>
              </a:buClr>
              <a:buSzPct val="75000"/>
              <a:defRPr/>
            </a:pPr>
            <a:r>
              <a:rPr lang="en-US" altLang="it-IT" sz="2200" dirty="0">
                <a:solidFill>
                  <a:srgbClr val="677480"/>
                </a:solidFill>
                <a:ea typeface="맑은 고딕" panose="020B0503020000020004" pitchFamily="34" charset="-127"/>
              </a:rPr>
              <a:t>1.4  Floods in Italy</a:t>
            </a: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16387" name="Text Box 2">
            <a:extLst>
              <a:ext uri="{FF2B5EF4-FFF2-40B4-BE49-F238E27FC236}">
                <a16:creationId xmlns:a16="http://schemas.microsoft.com/office/drawing/2014/main" id="{676AF9FE-DBA0-4F34-9C6E-CD13C6E9AD1A}"/>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16388" name="Text Box 3">
            <a:extLst>
              <a:ext uri="{FF2B5EF4-FFF2-40B4-BE49-F238E27FC236}">
                <a16:creationId xmlns:a16="http://schemas.microsoft.com/office/drawing/2014/main" id="{205F247C-E8D2-48FA-A672-C3631386E259}"/>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1. Background</a:t>
            </a:r>
          </a:p>
        </p:txBody>
      </p:sp>
      <p:sp>
        <p:nvSpPr>
          <p:cNvPr id="14341" name="Text Box 4">
            <a:extLst>
              <a:ext uri="{FF2B5EF4-FFF2-40B4-BE49-F238E27FC236}">
                <a16:creationId xmlns:a16="http://schemas.microsoft.com/office/drawing/2014/main" id="{87F21818-67B5-44A4-8B59-429A5D9230FC}"/>
              </a:ext>
            </a:extLst>
          </p:cNvPr>
          <p:cNvSpPr txBox="1">
            <a:spLocks noChangeArrowheads="1"/>
          </p:cNvSpPr>
          <p:nvPr/>
        </p:nvSpPr>
        <p:spPr bwMode="auto">
          <a:xfrm>
            <a:off x="546100" y="1697038"/>
            <a:ext cx="11239326"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marL="342900" indent="-342900" algn="just" eaLnBrk="1" hangingPunct="1">
              <a:lnSpc>
                <a:spcPct val="90000"/>
              </a:lnSpc>
              <a:spcBef>
                <a:spcPts val="1000"/>
              </a:spcBef>
              <a:buClr>
                <a:srgbClr val="677480"/>
              </a:buClr>
              <a:buSzPct val="75000"/>
              <a:buFont typeface="Arial" panose="020B0604020202020204" pitchFamily="34" charset="0"/>
              <a:buChar char="•"/>
              <a:defRPr/>
            </a:pPr>
            <a:r>
              <a:rPr lang="en-US" altLang="it-IT" sz="2200" dirty="0" smtClean="0">
                <a:solidFill>
                  <a:srgbClr val="677480"/>
                </a:solidFill>
                <a:latin typeface="Calibri" panose="020F0502020204030204" pitchFamily="34" charset="0"/>
                <a:ea typeface="맑은 고딕" panose="020B0503020000020004" pitchFamily="34" charset="-127"/>
                <a:cs typeface="Noto Sans CJK SC Regular" charset="0"/>
              </a:rPr>
              <a:t>Six </a:t>
            </a: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major rivers flows inside the district: the </a:t>
            </a: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Isonzo, the </a:t>
            </a:r>
            <a:r>
              <a:rPr lang="en-US" altLang="it-IT" sz="2200" dirty="0" err="1">
                <a:solidFill>
                  <a:srgbClr val="677480"/>
                </a:solidFill>
                <a:latin typeface="Calibri" panose="020F0502020204030204" pitchFamily="34" charset="0"/>
                <a:ea typeface="맑은 고딕" panose="020B0503020000020004" pitchFamily="34" charset="-127"/>
                <a:cs typeface="Noto Sans CJK SC Regular" charset="0"/>
              </a:rPr>
              <a:t>Tagliamento</a:t>
            </a: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 the </a:t>
            </a:r>
            <a:r>
              <a:rPr lang="en-US" altLang="it-IT" sz="2200" dirty="0" err="1">
                <a:solidFill>
                  <a:srgbClr val="677480"/>
                </a:solidFill>
                <a:latin typeface="Calibri" panose="020F0502020204030204" pitchFamily="34" charset="0"/>
                <a:ea typeface="맑은 고딕" panose="020B0503020000020004" pitchFamily="34" charset="-127"/>
                <a:cs typeface="Noto Sans CJK SC Regular" charset="0"/>
              </a:rPr>
              <a:t>Livenza</a:t>
            </a: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 the Piave, the </a:t>
            </a:r>
            <a:r>
              <a:rPr lang="en-US" altLang="it-IT" sz="2200" dirty="0" err="1">
                <a:solidFill>
                  <a:srgbClr val="677480"/>
                </a:solidFill>
                <a:latin typeface="Calibri" panose="020F0502020204030204" pitchFamily="34" charset="0"/>
                <a:ea typeface="맑은 고딕" panose="020B0503020000020004" pitchFamily="34" charset="-127"/>
                <a:cs typeface="Noto Sans CJK SC Regular" charset="0"/>
              </a:rPr>
              <a:t>Brenta-Bacchiglione</a:t>
            </a:r>
            <a:r>
              <a:rPr lang="en-US" altLang="it-IT" sz="2200" dirty="0">
                <a:solidFill>
                  <a:srgbClr val="677480"/>
                </a:solidFill>
                <a:latin typeface="Calibri" panose="020F0502020204030204" pitchFamily="34" charset="0"/>
                <a:ea typeface="맑은 고딕" panose="020B0503020000020004" pitchFamily="34" charset="-127"/>
                <a:cs typeface="Noto Sans CJK SC Regular" charset="0"/>
              </a:rPr>
              <a:t> and the Adige, all streams with high slopes and fluvial-torrent character, with average flows annual substantially between 80 and 100 m3 / sec and full flow between 2,500 and 5,000 m3 / sec</a:t>
            </a:r>
          </a:p>
        </p:txBody>
      </p:sp>
    </p:spTree>
    <p:extLst>
      <p:ext uri="{BB962C8B-B14F-4D97-AF65-F5344CB8AC3E}">
        <p14:creationId xmlns:p14="http://schemas.microsoft.com/office/powerpoint/2010/main" val="2110814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3EBC3F46-15C0-49D7-8B59-034480F8C088}"/>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1.5 The importance of ground truth</a:t>
            </a: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18435" name="Text Box 2">
            <a:extLst>
              <a:ext uri="{FF2B5EF4-FFF2-40B4-BE49-F238E27FC236}">
                <a16:creationId xmlns:a16="http://schemas.microsoft.com/office/drawing/2014/main" id="{59F4F1DF-038F-46FB-ABC9-C6EBDEB6254F}"/>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18436" name="Text Box 3">
            <a:extLst>
              <a:ext uri="{FF2B5EF4-FFF2-40B4-BE49-F238E27FC236}">
                <a16:creationId xmlns:a16="http://schemas.microsoft.com/office/drawing/2014/main" id="{B5E5E6E1-5CFA-4BAF-9F49-C451BDEF8941}"/>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1. Background</a:t>
            </a:r>
          </a:p>
        </p:txBody>
      </p:sp>
      <p:sp>
        <p:nvSpPr>
          <p:cNvPr id="14341" name="Text Box 4">
            <a:extLst>
              <a:ext uri="{FF2B5EF4-FFF2-40B4-BE49-F238E27FC236}">
                <a16:creationId xmlns:a16="http://schemas.microsoft.com/office/drawing/2014/main" id="{87F21818-67B5-44A4-8B59-429A5D9230FC}"/>
              </a:ext>
            </a:extLst>
          </p:cNvPr>
          <p:cNvSpPr txBox="1">
            <a:spLocks noChangeArrowheads="1"/>
          </p:cNvSpPr>
          <p:nvPr/>
        </p:nvSpPr>
        <p:spPr bwMode="auto">
          <a:xfrm>
            <a:off x="546100" y="2060848"/>
            <a:ext cx="6199188" cy="3779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1pPr>
            <a:lvl2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2pPr>
            <a:lvl3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3pPr>
            <a:lvl4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4pPr>
            <a:lvl5pPr>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chemeClr val="bg1"/>
                </a:solidFill>
                <a:latin typeface="Arial" panose="020B0604020202020204" pitchFamily="34" charset="0"/>
                <a:ea typeface="MS PGothic" panose="020B0600070205080204" pitchFamily="34" charset="-128"/>
              </a:defRPr>
            </a:lvl9pPr>
          </a:lstStyle>
          <a:p>
            <a:pPr marL="285750" indent="-285750" algn="just" eaLnBrk="1" hangingPunct="1">
              <a:lnSpc>
                <a:spcPct val="90000"/>
              </a:lnSpc>
              <a:spcBef>
                <a:spcPts val="1000"/>
              </a:spcBef>
              <a:buClr>
                <a:srgbClr val="677480"/>
              </a:buClr>
              <a:buSzPct val="75000"/>
              <a:buFont typeface="Arial" panose="020B0604020202020204" pitchFamily="34" charset="0"/>
              <a:buChar char="•"/>
              <a:defRPr/>
            </a:pPr>
            <a:r>
              <a:rPr lang="en-US" altLang="it-IT" sz="2200" dirty="0">
                <a:solidFill>
                  <a:srgbClr val="677480"/>
                </a:solidFill>
                <a:latin typeface="Calibri" panose="020F0502020204030204" pitchFamily="34" charset="0"/>
                <a:ea typeface="맑은 고딕" panose="020B0503020000020004" pitchFamily="34" charset="-127"/>
              </a:rPr>
              <a:t>In Remote Sensing, Ground truth is the information or data collected on site so that the input data (image) can be related to the actual features and is considered to be much correct and appropriate than the input features. This process compares the pixel on a satellite image to what is there in reality (at the present time) in order to verify the contents of the pixel on the image</a:t>
            </a:r>
          </a:p>
        </p:txBody>
      </p:sp>
      <p:pic>
        <p:nvPicPr>
          <p:cNvPr id="18438" name="Immagine 2">
            <a:extLst>
              <a:ext uri="{FF2B5EF4-FFF2-40B4-BE49-F238E27FC236}">
                <a16:creationId xmlns:a16="http://schemas.microsoft.com/office/drawing/2014/main" id="{CE3F44A8-6F0D-4514-832B-724165B6B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13" t="34378" r="4311" b="11766"/>
          <a:stretch>
            <a:fillRect/>
          </a:stretch>
        </p:blipFill>
        <p:spPr bwMode="auto">
          <a:xfrm>
            <a:off x="7288213" y="2135188"/>
            <a:ext cx="41036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a:extLst>
              <a:ext uri="{FF2B5EF4-FFF2-40B4-BE49-F238E27FC236}">
                <a16:creationId xmlns:a16="http://schemas.microsoft.com/office/drawing/2014/main" id="{F9A22B6C-56D4-4B26-82A2-CE1659745207}"/>
              </a:ext>
            </a:extLst>
          </p:cNvPr>
          <p:cNvSpPr txBox="1">
            <a:spLocks noChangeArrowheads="1"/>
          </p:cNvSpPr>
          <p:nvPr/>
        </p:nvSpPr>
        <p:spPr bwMode="auto">
          <a:xfrm>
            <a:off x="546100" y="1284288"/>
            <a:ext cx="113887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eaLnBrk="1" hangingPunct="1">
              <a:buClrTx/>
              <a:buSzPct val="75000"/>
            </a:pPr>
            <a:r>
              <a:rPr lang="en-US" altLang="it-IT" sz="2200" dirty="0">
                <a:solidFill>
                  <a:srgbClr val="677480"/>
                </a:solidFill>
                <a:ea typeface="맑은 고딕" panose="020B0503020000020004" pitchFamily="34" charset="-127"/>
              </a:rPr>
              <a:t>1.6 The Copernicus Program and Satellite </a:t>
            </a:r>
          </a:p>
          <a:p>
            <a:pPr eaLnBrk="1" hangingPunct="1">
              <a:buClrTx/>
              <a:buSzPct val="75000"/>
              <a:buFontTx/>
              <a:buNone/>
            </a:pPr>
            <a:endParaRPr lang="en-US" altLang="it-IT" sz="2200" dirty="0">
              <a:solidFill>
                <a:srgbClr val="677480"/>
              </a:solidFill>
              <a:ea typeface="맑은 고딕" panose="020B0503020000020004" pitchFamily="34" charset="-127"/>
            </a:endParaRPr>
          </a:p>
        </p:txBody>
      </p:sp>
      <p:sp>
        <p:nvSpPr>
          <p:cNvPr id="20483" name="Text Box 2">
            <a:extLst>
              <a:ext uri="{FF2B5EF4-FFF2-40B4-BE49-F238E27FC236}">
                <a16:creationId xmlns:a16="http://schemas.microsoft.com/office/drawing/2014/main" id="{80CD6977-5ABD-4922-91B2-9DDC5024C6DE}"/>
              </a:ext>
            </a:extLst>
          </p:cNvPr>
          <p:cNvSpPr txBox="1">
            <a:spLocks noChangeArrowheads="1"/>
          </p:cNvSpPr>
          <p:nvPr/>
        </p:nvSpPr>
        <p:spPr bwMode="auto">
          <a:xfrm>
            <a:off x="6124575" y="6337300"/>
            <a:ext cx="4543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Noto Sans CJK SC Regular" charset="0"/>
              </a:defRPr>
            </a:lvl9pPr>
          </a:lstStyle>
          <a:p>
            <a:pPr algn="r" eaLnBrk="1" hangingPunct="1">
              <a:lnSpc>
                <a:spcPct val="80000"/>
              </a:lnSpc>
              <a:buClrTx/>
              <a:buFontTx/>
              <a:buNone/>
            </a:pPr>
            <a:r>
              <a:rPr lang="en-US" altLang="it-IT" sz="1600">
                <a:solidFill>
                  <a:srgbClr val="FFFFFF"/>
                </a:solidFill>
                <a:ea typeface="맑은 고딕" panose="020B0503020000020004" pitchFamily="34" charset="-127"/>
              </a:rPr>
              <a:t>User Training Material</a:t>
            </a:r>
          </a:p>
        </p:txBody>
      </p:sp>
      <p:sp>
        <p:nvSpPr>
          <p:cNvPr id="20484" name="Text Box 3">
            <a:extLst>
              <a:ext uri="{FF2B5EF4-FFF2-40B4-BE49-F238E27FC236}">
                <a16:creationId xmlns:a16="http://schemas.microsoft.com/office/drawing/2014/main" id="{E3A268D7-A4F3-48B6-A722-5C2B2D459851}"/>
              </a:ext>
            </a:extLst>
          </p:cNvPr>
          <p:cNvSpPr txBox="1">
            <a:spLocks noChangeArrowheads="1"/>
          </p:cNvSpPr>
          <p:nvPr/>
        </p:nvSpPr>
        <p:spPr bwMode="auto">
          <a:xfrm>
            <a:off x="546100" y="787400"/>
            <a:ext cx="11388725"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 pos="10972800" algn="l"/>
              </a:tabLst>
              <a:defRPr>
                <a:solidFill>
                  <a:srgbClr val="000000"/>
                </a:solidFill>
                <a:latin typeface="Calibri" panose="020F0502020204030204" pitchFamily="34" charset="0"/>
                <a:cs typeface="Noto Sans CJK SC Regular" charset="0"/>
              </a:defRPr>
            </a:lvl9pPr>
          </a:lstStyle>
          <a:p>
            <a:pPr>
              <a:buClrTx/>
              <a:buSzPct val="75000"/>
              <a:buFontTx/>
              <a:buNone/>
            </a:pPr>
            <a:r>
              <a:rPr lang="en-US" altLang="it-IT" sz="3000" dirty="0">
                <a:solidFill>
                  <a:srgbClr val="1B9BBE"/>
                </a:solidFill>
              </a:rPr>
              <a:t>1. Background</a:t>
            </a:r>
          </a:p>
        </p:txBody>
      </p:sp>
      <p:sp>
        <p:nvSpPr>
          <p:cNvPr id="20485" name="Text Box 4">
            <a:extLst>
              <a:ext uri="{FF2B5EF4-FFF2-40B4-BE49-F238E27FC236}">
                <a16:creationId xmlns:a16="http://schemas.microsoft.com/office/drawing/2014/main" id="{8F345B8C-CB9B-4522-9373-DA9884514893}"/>
              </a:ext>
            </a:extLst>
          </p:cNvPr>
          <p:cNvSpPr txBox="1">
            <a:spLocks noChangeArrowheads="1"/>
          </p:cNvSpPr>
          <p:nvPr/>
        </p:nvSpPr>
        <p:spPr bwMode="auto">
          <a:xfrm>
            <a:off x="546100" y="1789113"/>
            <a:ext cx="828675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69875" indent="-269875">
              <a:lnSpc>
                <a:spcPct val="90000"/>
              </a:lnSpc>
              <a:spcBef>
                <a:spcPts val="10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800">
                <a:solidFill>
                  <a:srgbClr val="000000"/>
                </a:solidFill>
                <a:latin typeface="Calibri" panose="020F050202020403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400">
                <a:solidFill>
                  <a:srgbClr val="000000"/>
                </a:solidFill>
                <a:latin typeface="Calibri" panose="020F050202020403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sz="2000">
                <a:solidFill>
                  <a:srgbClr val="000000"/>
                </a:solidFill>
                <a:latin typeface="Calibri" panose="020F050202020403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955675" algn="l"/>
                <a:tab pos="1870075" algn="l"/>
                <a:tab pos="2784475" algn="l"/>
                <a:tab pos="3698875" algn="l"/>
                <a:tab pos="4613275" algn="l"/>
                <a:tab pos="5527675" algn="l"/>
                <a:tab pos="6442075" algn="l"/>
                <a:tab pos="7356475" algn="l"/>
                <a:tab pos="8270875" algn="l"/>
                <a:tab pos="9185275" algn="l"/>
                <a:tab pos="10099675" algn="l"/>
                <a:tab pos="10515600" algn="l"/>
                <a:tab pos="10972800" algn="l"/>
              </a:tabLst>
              <a:defRPr>
                <a:solidFill>
                  <a:srgbClr val="000000"/>
                </a:solidFill>
                <a:latin typeface="Calibri" panose="020F0502020204030204" pitchFamily="34" charset="0"/>
                <a:cs typeface="Noto Sans CJK SC Regular" charset="0"/>
              </a:defRPr>
            </a:lvl9pPr>
          </a:lstStyle>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Copernicus is the European Union's Earth Observation </a:t>
            </a:r>
            <a:r>
              <a:rPr lang="en-US" altLang="it-IT" sz="2200" dirty="0" err="1">
                <a:solidFill>
                  <a:srgbClr val="677480"/>
                </a:solidFill>
                <a:ea typeface="맑은 고딕" panose="020B0503020000020004" pitchFamily="34" charset="-127"/>
              </a:rPr>
              <a:t>Programme</a:t>
            </a:r>
            <a:r>
              <a:rPr lang="en-US" altLang="it-IT" sz="2200" dirty="0">
                <a:solidFill>
                  <a:srgbClr val="677480"/>
                </a:solidFill>
                <a:ea typeface="맑은 고딕" panose="020B0503020000020004" pitchFamily="34" charset="-127"/>
              </a:rPr>
              <a:t>, looking at our planet and its environment for the ultimate benefit of all European citizens. It offers information services based on satellite Earth Observation and in situ (non-space) data.</a:t>
            </a:r>
          </a:p>
          <a:p>
            <a:pPr marL="342900" indent="-342900" eaLnBrk="1" hangingPunct="1">
              <a:buClr>
                <a:srgbClr val="677480"/>
              </a:buClr>
              <a:buSzPct val="75000"/>
              <a:buFont typeface="Arial" panose="020B0604020202020204" pitchFamily="34" charset="0"/>
              <a:buChar char="•"/>
            </a:pPr>
            <a:r>
              <a:rPr lang="en-US" altLang="it-IT" sz="2200" dirty="0">
                <a:solidFill>
                  <a:srgbClr val="677480"/>
                </a:solidFill>
                <a:ea typeface="맑은 고딕" panose="020B0503020000020004" pitchFamily="34" charset="-127"/>
              </a:rPr>
              <a:t>The </a:t>
            </a:r>
            <a:r>
              <a:rPr lang="en-US" altLang="it-IT" sz="2200" dirty="0" err="1">
                <a:solidFill>
                  <a:srgbClr val="677480"/>
                </a:solidFill>
                <a:ea typeface="맑은 고딕" panose="020B0503020000020004" pitchFamily="34" charset="-127"/>
              </a:rPr>
              <a:t>Programme</a:t>
            </a:r>
            <a:r>
              <a:rPr lang="en-US" altLang="it-IT" sz="2200" dirty="0">
                <a:solidFill>
                  <a:srgbClr val="677480"/>
                </a:solidFill>
                <a:ea typeface="맑은 고딕" panose="020B0503020000020004" pitchFamily="34" charset="-127"/>
              </a:rPr>
              <a:t> is coordinated and managed by the European Commission. It is implemented in partnership with the Member States, the European Space Agency (ESA), the European </a:t>
            </a:r>
            <a:r>
              <a:rPr lang="en-US" altLang="it-IT" sz="2200" dirty="0" err="1">
                <a:solidFill>
                  <a:srgbClr val="677480"/>
                </a:solidFill>
                <a:ea typeface="맑은 고딕" panose="020B0503020000020004" pitchFamily="34" charset="-127"/>
              </a:rPr>
              <a:t>Organisation</a:t>
            </a:r>
            <a:r>
              <a:rPr lang="en-US" altLang="it-IT" sz="2200" dirty="0">
                <a:solidFill>
                  <a:srgbClr val="677480"/>
                </a:solidFill>
                <a:ea typeface="맑은 고딕" panose="020B0503020000020004" pitchFamily="34" charset="-127"/>
              </a:rPr>
              <a:t> for the Exploitation of Meteorological Satellites (EUMETSAT), the European Centre for Medium-Range Weather Forecasts (ECMWF), EU Agencies and Mercator </a:t>
            </a:r>
            <a:r>
              <a:rPr lang="en-US" altLang="it-IT" sz="2200" dirty="0" err="1">
                <a:solidFill>
                  <a:srgbClr val="677480"/>
                </a:solidFill>
                <a:ea typeface="맑은 고딕" panose="020B0503020000020004" pitchFamily="34" charset="-127"/>
              </a:rPr>
              <a:t>Océan</a:t>
            </a:r>
            <a:r>
              <a:rPr lang="en-US" altLang="it-IT" sz="2200" dirty="0" smtClean="0">
                <a:solidFill>
                  <a:srgbClr val="677480"/>
                </a:solidFill>
                <a:ea typeface="맑은 고딕" panose="020B0503020000020004" pitchFamily="34" charset="-127"/>
              </a:rPr>
              <a:t>.</a:t>
            </a:r>
            <a:endParaRPr lang="en-US" altLang="it-IT" sz="2200" dirty="0">
              <a:solidFill>
                <a:srgbClr val="677480"/>
              </a:solidFill>
              <a:ea typeface="맑은 고딕" panose="020B0503020000020004" pitchFamily="34" charset="-127"/>
            </a:endParaRPr>
          </a:p>
        </p:txBody>
      </p:sp>
      <p:pic>
        <p:nvPicPr>
          <p:cNvPr id="20486" name="Immagine 1">
            <a:extLst>
              <a:ext uri="{FF2B5EF4-FFF2-40B4-BE49-F238E27FC236}">
                <a16:creationId xmlns:a16="http://schemas.microsoft.com/office/drawing/2014/main" id="{004B569E-8D97-4BF4-8A61-E47217FF4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238" y="2238375"/>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Light"/>
        <a:ea typeface=""/>
        <a:cs typeface="Noto Sans CJK SC Regular"/>
      </a:majorFont>
      <a:minorFont>
        <a:latin typeface="Calibri"/>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Light"/>
        <a:ea typeface=""/>
        <a:cs typeface="Noto Sans CJK SC Regular"/>
      </a:majorFont>
      <a:minorFont>
        <a:latin typeface="Calibri"/>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Light"/>
        <a:ea typeface=""/>
        <a:cs typeface="Noto Sans CJK SC Regular"/>
      </a:majorFont>
      <a:minorFont>
        <a:latin typeface="Calibri"/>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Light"/>
        <a:ea typeface=""/>
        <a:cs typeface="Noto Sans CJK SC Regular"/>
      </a:majorFont>
      <a:minorFont>
        <a:latin typeface="Calibri"/>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7643</TotalTime>
  <Words>2412</Words>
  <Application>Microsoft Office PowerPoint</Application>
  <PresentationFormat>사용자 지정</PresentationFormat>
  <Paragraphs>431</Paragraphs>
  <Slides>60</Slides>
  <Notes>60</Notes>
  <HiddenSlides>0</HiddenSlides>
  <MMClips>0</MMClips>
  <ScaleCrop>false</ScaleCrop>
  <HeadingPairs>
    <vt:vector size="6" baseType="variant">
      <vt:variant>
        <vt:lpstr>사용한 글꼴</vt:lpstr>
      </vt:variant>
      <vt:variant>
        <vt:i4>10</vt:i4>
      </vt:variant>
      <vt:variant>
        <vt:lpstr>테마</vt:lpstr>
      </vt:variant>
      <vt:variant>
        <vt:i4>4</vt:i4>
      </vt:variant>
      <vt:variant>
        <vt:lpstr>슬라이드 제목</vt:lpstr>
      </vt:variant>
      <vt:variant>
        <vt:i4>60</vt:i4>
      </vt:variant>
    </vt:vector>
  </HeadingPairs>
  <TitlesOfParts>
    <vt:vector size="74" baseType="lpstr">
      <vt:lpstr>MS PGothic</vt:lpstr>
      <vt:lpstr>Noto Sans CJK SC Regular</vt:lpstr>
      <vt:lpstr>Yu Gothic</vt:lpstr>
      <vt:lpstr>맑은 고딕</vt:lpstr>
      <vt:lpstr>Arial</vt:lpstr>
      <vt:lpstr>Calibri</vt:lpstr>
      <vt:lpstr>Calibri Light</vt:lpstr>
      <vt:lpstr>DejaVu Sans</vt:lpstr>
      <vt:lpstr>Times New Roman</vt:lpstr>
      <vt:lpstr>Wingdings 3</vt:lpstr>
      <vt:lpstr>Tema di Office</vt:lpstr>
      <vt:lpstr>Tema di Office</vt:lpstr>
      <vt:lpstr>Tema di Office</vt:lpstr>
      <vt:lpstr>Tema di Office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Stelios Andreadis</dc:creator>
  <cp:lastModifiedBy>고영진</cp:lastModifiedBy>
  <cp:revision>322</cp:revision>
  <cp:lastPrinted>1601-01-01T00:00:00Z</cp:lastPrinted>
  <dcterms:created xsi:type="dcterms:W3CDTF">2017-11-01T08:30:31Z</dcterms:created>
  <dcterms:modified xsi:type="dcterms:W3CDTF">2020-04-25T07:27:23Z</dcterms:modified>
</cp:coreProperties>
</file>